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257" r:id="rId7"/>
    <p:sldId id="274" r:id="rId8"/>
    <p:sldId id="261" r:id="rId9"/>
    <p:sldId id="258" r:id="rId10"/>
    <p:sldId id="259" r:id="rId11"/>
    <p:sldId id="260" r:id="rId12"/>
    <p:sldId id="262" r:id="rId13"/>
    <p:sldId id="265" r:id="rId14"/>
    <p:sldId id="267" r:id="rId15"/>
    <p:sldId id="266" r:id="rId16"/>
    <p:sldId id="268" r:id="rId17"/>
    <p:sldId id="271" r:id="rId18"/>
    <p:sldId id="273" r:id="rId19"/>
    <p:sldId id="272"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3406E-0606-4D18-93A6-5959FF1F68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9CAEFC0-F1CF-4C67-ADCB-3D272ECC1D06}">
      <dgm:prSet phldrT="[Text]"/>
      <dgm:spPr/>
      <dgm:t>
        <a:bodyPr/>
        <a:lstStyle/>
        <a:p>
          <a:r>
            <a:rPr lang="nl-NL" dirty="0" smtClean="0"/>
            <a:t>Kernbegrip</a:t>
          </a:r>
          <a:endParaRPr lang="en-US" dirty="0"/>
        </a:p>
      </dgm:t>
    </dgm:pt>
    <dgm:pt modelId="{76CDED1D-D15D-475C-824A-2FB9FEEC2681}" type="parTrans" cxnId="{BC1722F1-737C-4964-9FFD-113EC369FA3B}">
      <dgm:prSet/>
      <dgm:spPr/>
      <dgm:t>
        <a:bodyPr/>
        <a:lstStyle/>
        <a:p>
          <a:endParaRPr lang="en-US"/>
        </a:p>
      </dgm:t>
    </dgm:pt>
    <dgm:pt modelId="{24F6D576-19A9-461D-AE01-4B8D20370113}" type="sibTrans" cxnId="{BC1722F1-737C-4964-9FFD-113EC369FA3B}">
      <dgm:prSet/>
      <dgm:spPr/>
      <dgm:t>
        <a:bodyPr/>
        <a:lstStyle/>
        <a:p>
          <a:endParaRPr lang="en-US"/>
        </a:p>
      </dgm:t>
    </dgm:pt>
    <dgm:pt modelId="{134B6028-DCA2-4BC2-890C-E0B19072EA52}">
      <dgm:prSet phldrT="[Text]"/>
      <dgm:spPr/>
      <dgm:t>
        <a:bodyPr/>
        <a:lstStyle/>
        <a:p>
          <a:r>
            <a:rPr lang="nl-NL" dirty="0" smtClean="0"/>
            <a:t>Deelaspect 1</a:t>
          </a:r>
          <a:endParaRPr lang="en-US" dirty="0"/>
        </a:p>
      </dgm:t>
    </dgm:pt>
    <dgm:pt modelId="{B2E53FD5-91AA-49CE-AD5C-773662AEF724}" type="parTrans" cxnId="{921E029B-F280-41F4-B5DD-A694205E2F71}">
      <dgm:prSet/>
      <dgm:spPr/>
      <dgm:t>
        <a:bodyPr/>
        <a:lstStyle/>
        <a:p>
          <a:endParaRPr lang="en-US"/>
        </a:p>
      </dgm:t>
    </dgm:pt>
    <dgm:pt modelId="{2809E48A-1A23-41F9-8B40-BAA751E59156}" type="sibTrans" cxnId="{921E029B-F280-41F4-B5DD-A694205E2F71}">
      <dgm:prSet/>
      <dgm:spPr/>
      <dgm:t>
        <a:bodyPr/>
        <a:lstStyle/>
        <a:p>
          <a:endParaRPr lang="en-US"/>
        </a:p>
      </dgm:t>
    </dgm:pt>
    <dgm:pt modelId="{7E058545-DA9E-41B7-9267-266916B124E7}">
      <dgm:prSet phldrT="[Text]"/>
      <dgm:spPr/>
      <dgm:t>
        <a:bodyPr/>
        <a:lstStyle/>
        <a:p>
          <a:r>
            <a:rPr lang="nl-NL" dirty="0" smtClean="0"/>
            <a:t>Deelaspect 2</a:t>
          </a:r>
          <a:endParaRPr lang="en-US" dirty="0"/>
        </a:p>
      </dgm:t>
    </dgm:pt>
    <dgm:pt modelId="{3AB97105-EE31-4EF2-B159-9911EE00BAD2}" type="parTrans" cxnId="{81654DF6-0BC9-41C5-B4D2-7655372D7ABB}">
      <dgm:prSet/>
      <dgm:spPr/>
      <dgm:t>
        <a:bodyPr/>
        <a:lstStyle/>
        <a:p>
          <a:endParaRPr lang="en-US"/>
        </a:p>
      </dgm:t>
    </dgm:pt>
    <dgm:pt modelId="{DA3F9DE4-33A4-43AF-A7CF-EF536CCCBB86}" type="sibTrans" cxnId="{81654DF6-0BC9-41C5-B4D2-7655372D7ABB}">
      <dgm:prSet/>
      <dgm:spPr/>
      <dgm:t>
        <a:bodyPr/>
        <a:lstStyle/>
        <a:p>
          <a:endParaRPr lang="en-US"/>
        </a:p>
      </dgm:t>
    </dgm:pt>
    <dgm:pt modelId="{6DC91041-1310-4F16-A93B-C489CA518D5F}">
      <dgm:prSet phldrT="[Text]"/>
      <dgm:spPr/>
      <dgm:t>
        <a:bodyPr/>
        <a:lstStyle/>
        <a:p>
          <a:r>
            <a:rPr lang="nl-NL" dirty="0" smtClean="0"/>
            <a:t>Deelaspect 3</a:t>
          </a:r>
          <a:endParaRPr lang="en-US" dirty="0"/>
        </a:p>
      </dgm:t>
    </dgm:pt>
    <dgm:pt modelId="{1E284A3F-9B07-4221-8D3E-17702938F51C}" type="parTrans" cxnId="{169D6ADC-8853-454B-A11C-76A39DF2BFFE}">
      <dgm:prSet/>
      <dgm:spPr/>
      <dgm:t>
        <a:bodyPr/>
        <a:lstStyle/>
        <a:p>
          <a:endParaRPr lang="en-US"/>
        </a:p>
      </dgm:t>
    </dgm:pt>
    <dgm:pt modelId="{9E3AEBC3-5733-4BBF-AADD-024DAD69C174}" type="sibTrans" cxnId="{169D6ADC-8853-454B-A11C-76A39DF2BFFE}">
      <dgm:prSet/>
      <dgm:spPr/>
      <dgm:t>
        <a:bodyPr/>
        <a:lstStyle/>
        <a:p>
          <a:endParaRPr lang="en-US"/>
        </a:p>
      </dgm:t>
    </dgm:pt>
    <dgm:pt modelId="{9B626C65-3EDE-4B8E-B29B-41375642BFE3}">
      <dgm:prSet/>
      <dgm:spPr/>
      <dgm:t>
        <a:bodyPr/>
        <a:lstStyle/>
        <a:p>
          <a:r>
            <a:rPr lang="nl-NL" dirty="0" smtClean="0"/>
            <a:t>Item 1</a:t>
          </a:r>
          <a:endParaRPr lang="en-US" dirty="0"/>
        </a:p>
      </dgm:t>
    </dgm:pt>
    <dgm:pt modelId="{144A526F-D063-413A-8146-DC3EE6280E9D}" type="parTrans" cxnId="{69A7A109-84C6-484E-B259-AE6D969A1DE3}">
      <dgm:prSet/>
      <dgm:spPr/>
      <dgm:t>
        <a:bodyPr/>
        <a:lstStyle/>
        <a:p>
          <a:endParaRPr lang="en-US"/>
        </a:p>
      </dgm:t>
    </dgm:pt>
    <dgm:pt modelId="{8E817606-7784-4012-AF00-114AC1A465B1}" type="sibTrans" cxnId="{69A7A109-84C6-484E-B259-AE6D969A1DE3}">
      <dgm:prSet/>
      <dgm:spPr/>
      <dgm:t>
        <a:bodyPr/>
        <a:lstStyle/>
        <a:p>
          <a:endParaRPr lang="en-US"/>
        </a:p>
      </dgm:t>
    </dgm:pt>
    <dgm:pt modelId="{25001E76-39D4-4F2A-9EC8-7A3325BCFD20}">
      <dgm:prSet/>
      <dgm:spPr/>
      <dgm:t>
        <a:bodyPr/>
        <a:lstStyle/>
        <a:p>
          <a:r>
            <a:rPr lang="nl-NL" dirty="0" smtClean="0"/>
            <a:t>Item 2</a:t>
          </a:r>
          <a:endParaRPr lang="en-US" dirty="0"/>
        </a:p>
      </dgm:t>
    </dgm:pt>
    <dgm:pt modelId="{6A7246DD-1657-40F7-9878-52E52E8220C0}" type="parTrans" cxnId="{D35BFEC9-F75D-4197-A3D5-096701AA026C}">
      <dgm:prSet/>
      <dgm:spPr/>
      <dgm:t>
        <a:bodyPr/>
        <a:lstStyle/>
        <a:p>
          <a:endParaRPr lang="en-US"/>
        </a:p>
      </dgm:t>
    </dgm:pt>
    <dgm:pt modelId="{42076BD3-44F2-492D-836D-FA0A7A783679}" type="sibTrans" cxnId="{D35BFEC9-F75D-4197-A3D5-096701AA026C}">
      <dgm:prSet/>
      <dgm:spPr/>
      <dgm:t>
        <a:bodyPr/>
        <a:lstStyle/>
        <a:p>
          <a:endParaRPr lang="en-US"/>
        </a:p>
      </dgm:t>
    </dgm:pt>
    <dgm:pt modelId="{6B55ADBA-D4F6-487F-A1C9-723684CCC459}">
      <dgm:prSet/>
      <dgm:spPr/>
      <dgm:t>
        <a:bodyPr/>
        <a:lstStyle/>
        <a:p>
          <a:r>
            <a:rPr lang="nl-NL" dirty="0" smtClean="0"/>
            <a:t>Item 3</a:t>
          </a:r>
          <a:endParaRPr lang="en-US" dirty="0"/>
        </a:p>
      </dgm:t>
    </dgm:pt>
    <dgm:pt modelId="{D16FB386-8BAD-4FEC-AFF2-9DF6C8D27E82}" type="parTrans" cxnId="{DBCFA8D9-E338-4BCA-916E-F9A4A4069C5D}">
      <dgm:prSet/>
      <dgm:spPr/>
      <dgm:t>
        <a:bodyPr/>
        <a:lstStyle/>
        <a:p>
          <a:endParaRPr lang="en-US"/>
        </a:p>
      </dgm:t>
    </dgm:pt>
    <dgm:pt modelId="{1B6FB1BE-9028-4D1B-B41F-32BA7D67EFAB}" type="sibTrans" cxnId="{DBCFA8D9-E338-4BCA-916E-F9A4A4069C5D}">
      <dgm:prSet/>
      <dgm:spPr/>
      <dgm:t>
        <a:bodyPr/>
        <a:lstStyle/>
        <a:p>
          <a:endParaRPr lang="en-US"/>
        </a:p>
      </dgm:t>
    </dgm:pt>
    <dgm:pt modelId="{BEB03235-D6D1-40B7-B362-70C45DD80323}">
      <dgm:prSet/>
      <dgm:spPr/>
      <dgm:t>
        <a:bodyPr/>
        <a:lstStyle/>
        <a:p>
          <a:r>
            <a:rPr lang="nl-NL" dirty="0" smtClean="0"/>
            <a:t>Item 1</a:t>
          </a:r>
          <a:endParaRPr lang="en-US" dirty="0"/>
        </a:p>
      </dgm:t>
    </dgm:pt>
    <dgm:pt modelId="{77D2AA08-5875-4F03-BDA6-0693BC98F33D}" type="parTrans" cxnId="{E0F5F663-BA93-49E8-9815-AE970C26BE81}">
      <dgm:prSet/>
      <dgm:spPr/>
      <dgm:t>
        <a:bodyPr/>
        <a:lstStyle/>
        <a:p>
          <a:endParaRPr lang="en-US"/>
        </a:p>
      </dgm:t>
    </dgm:pt>
    <dgm:pt modelId="{35BDBAA1-3BD2-48CE-ADCC-1868163253D4}" type="sibTrans" cxnId="{E0F5F663-BA93-49E8-9815-AE970C26BE81}">
      <dgm:prSet/>
      <dgm:spPr/>
      <dgm:t>
        <a:bodyPr/>
        <a:lstStyle/>
        <a:p>
          <a:endParaRPr lang="en-US"/>
        </a:p>
      </dgm:t>
    </dgm:pt>
    <dgm:pt modelId="{ABAC2071-325F-4164-A793-D0D0AFA1879C}">
      <dgm:prSet/>
      <dgm:spPr/>
      <dgm:t>
        <a:bodyPr/>
        <a:lstStyle/>
        <a:p>
          <a:r>
            <a:rPr lang="nl-NL" dirty="0" smtClean="0"/>
            <a:t>Item 2</a:t>
          </a:r>
          <a:endParaRPr lang="en-US" dirty="0"/>
        </a:p>
      </dgm:t>
    </dgm:pt>
    <dgm:pt modelId="{F6E6A320-95C0-48B5-90F4-9FD464F3E8D2}" type="parTrans" cxnId="{2A70BE6F-BFDE-4D03-91CC-BC0B0F4846AB}">
      <dgm:prSet/>
      <dgm:spPr/>
      <dgm:t>
        <a:bodyPr/>
        <a:lstStyle/>
        <a:p>
          <a:endParaRPr lang="en-US"/>
        </a:p>
      </dgm:t>
    </dgm:pt>
    <dgm:pt modelId="{48F351A3-86FA-4586-AEEA-81452BEB35D4}" type="sibTrans" cxnId="{2A70BE6F-BFDE-4D03-91CC-BC0B0F4846AB}">
      <dgm:prSet/>
      <dgm:spPr/>
      <dgm:t>
        <a:bodyPr/>
        <a:lstStyle/>
        <a:p>
          <a:endParaRPr lang="en-US"/>
        </a:p>
      </dgm:t>
    </dgm:pt>
    <dgm:pt modelId="{75DF4A1D-336E-4B59-BA95-0FB26D10F03B}">
      <dgm:prSet/>
      <dgm:spPr/>
      <dgm:t>
        <a:bodyPr/>
        <a:lstStyle/>
        <a:p>
          <a:r>
            <a:rPr lang="nl-NL" dirty="0" smtClean="0"/>
            <a:t>Item 3</a:t>
          </a:r>
          <a:endParaRPr lang="en-US" dirty="0"/>
        </a:p>
      </dgm:t>
    </dgm:pt>
    <dgm:pt modelId="{ADF23A48-F296-4165-930A-D8D78A201823}" type="parTrans" cxnId="{E293877C-10F8-4B0E-A91A-D6C4F5F92E38}">
      <dgm:prSet/>
      <dgm:spPr/>
      <dgm:t>
        <a:bodyPr/>
        <a:lstStyle/>
        <a:p>
          <a:endParaRPr lang="en-US"/>
        </a:p>
      </dgm:t>
    </dgm:pt>
    <dgm:pt modelId="{9320857C-A51C-4DC6-8B3C-C9A797B127E0}" type="sibTrans" cxnId="{E293877C-10F8-4B0E-A91A-D6C4F5F92E38}">
      <dgm:prSet/>
      <dgm:spPr/>
      <dgm:t>
        <a:bodyPr/>
        <a:lstStyle/>
        <a:p>
          <a:endParaRPr lang="en-US"/>
        </a:p>
      </dgm:t>
    </dgm:pt>
    <dgm:pt modelId="{B3B7EFF9-E647-4EED-81ED-69E74A84959B}">
      <dgm:prSet/>
      <dgm:spPr/>
      <dgm:t>
        <a:bodyPr/>
        <a:lstStyle/>
        <a:p>
          <a:r>
            <a:rPr lang="nl-NL" dirty="0" smtClean="0"/>
            <a:t>Item 1</a:t>
          </a:r>
          <a:endParaRPr lang="en-US" dirty="0"/>
        </a:p>
      </dgm:t>
    </dgm:pt>
    <dgm:pt modelId="{830A03E1-B2C5-4EF6-A6D0-0A7F9131C47D}" type="parTrans" cxnId="{FD670229-7F73-4E7F-8792-06CD8CB186D7}">
      <dgm:prSet/>
      <dgm:spPr/>
      <dgm:t>
        <a:bodyPr/>
        <a:lstStyle/>
        <a:p>
          <a:endParaRPr lang="en-US"/>
        </a:p>
      </dgm:t>
    </dgm:pt>
    <dgm:pt modelId="{49EA2DBD-C64F-4977-84D4-68EAF6DBE279}" type="sibTrans" cxnId="{FD670229-7F73-4E7F-8792-06CD8CB186D7}">
      <dgm:prSet/>
      <dgm:spPr/>
      <dgm:t>
        <a:bodyPr/>
        <a:lstStyle/>
        <a:p>
          <a:endParaRPr lang="en-US"/>
        </a:p>
      </dgm:t>
    </dgm:pt>
    <dgm:pt modelId="{DD2C2D18-5788-47CA-916B-F9DB9CB3E26B}">
      <dgm:prSet/>
      <dgm:spPr/>
      <dgm:t>
        <a:bodyPr/>
        <a:lstStyle/>
        <a:p>
          <a:r>
            <a:rPr lang="nl-NL" dirty="0" smtClean="0"/>
            <a:t>Item 2</a:t>
          </a:r>
          <a:endParaRPr lang="en-US" dirty="0"/>
        </a:p>
      </dgm:t>
    </dgm:pt>
    <dgm:pt modelId="{7C5E829E-D4A7-4E76-8A8B-85FF8380D0C9}" type="parTrans" cxnId="{3F700055-5CE6-40D7-9090-B75AA18CD1D3}">
      <dgm:prSet/>
      <dgm:spPr/>
      <dgm:t>
        <a:bodyPr/>
        <a:lstStyle/>
        <a:p>
          <a:endParaRPr lang="en-US"/>
        </a:p>
      </dgm:t>
    </dgm:pt>
    <dgm:pt modelId="{5DF74C18-BEE1-4FAA-A154-86DD5F4A8483}" type="sibTrans" cxnId="{3F700055-5CE6-40D7-9090-B75AA18CD1D3}">
      <dgm:prSet/>
      <dgm:spPr/>
      <dgm:t>
        <a:bodyPr/>
        <a:lstStyle/>
        <a:p>
          <a:endParaRPr lang="en-US"/>
        </a:p>
      </dgm:t>
    </dgm:pt>
    <dgm:pt modelId="{504FD0E7-6387-4FC9-ADED-263DA12A682A}" type="pres">
      <dgm:prSet presAssocID="{8313406E-0606-4D18-93A6-5959FF1F68B5}" presName="Name0" presStyleCnt="0">
        <dgm:presLayoutVars>
          <dgm:chPref val="1"/>
          <dgm:dir/>
          <dgm:animOne val="branch"/>
          <dgm:animLvl val="lvl"/>
          <dgm:resizeHandles val="exact"/>
        </dgm:presLayoutVars>
      </dgm:prSet>
      <dgm:spPr/>
      <dgm:t>
        <a:bodyPr/>
        <a:lstStyle/>
        <a:p>
          <a:endParaRPr lang="en-US"/>
        </a:p>
      </dgm:t>
    </dgm:pt>
    <dgm:pt modelId="{F39864E1-798F-49F8-8221-89F9ABEB7EF1}" type="pres">
      <dgm:prSet presAssocID="{29CAEFC0-F1CF-4C67-ADCB-3D272ECC1D06}" presName="root1" presStyleCnt="0"/>
      <dgm:spPr/>
    </dgm:pt>
    <dgm:pt modelId="{0CED34BC-442F-4DFF-9305-0BA377C7625E}" type="pres">
      <dgm:prSet presAssocID="{29CAEFC0-F1CF-4C67-ADCB-3D272ECC1D06}" presName="LevelOneTextNode" presStyleLbl="node0" presStyleIdx="0" presStyleCnt="1">
        <dgm:presLayoutVars>
          <dgm:chPref val="3"/>
        </dgm:presLayoutVars>
      </dgm:prSet>
      <dgm:spPr/>
      <dgm:t>
        <a:bodyPr/>
        <a:lstStyle/>
        <a:p>
          <a:endParaRPr lang="en-US"/>
        </a:p>
      </dgm:t>
    </dgm:pt>
    <dgm:pt modelId="{19EE42BD-B267-481B-8C73-3823ADF74507}" type="pres">
      <dgm:prSet presAssocID="{29CAEFC0-F1CF-4C67-ADCB-3D272ECC1D06}" presName="level2hierChild" presStyleCnt="0"/>
      <dgm:spPr/>
    </dgm:pt>
    <dgm:pt modelId="{5F77FA10-5068-449A-9A48-D55B2787178A}" type="pres">
      <dgm:prSet presAssocID="{B2E53FD5-91AA-49CE-AD5C-773662AEF724}" presName="conn2-1" presStyleLbl="parChTrans1D2" presStyleIdx="0" presStyleCnt="3"/>
      <dgm:spPr/>
      <dgm:t>
        <a:bodyPr/>
        <a:lstStyle/>
        <a:p>
          <a:endParaRPr lang="en-US"/>
        </a:p>
      </dgm:t>
    </dgm:pt>
    <dgm:pt modelId="{DA5CC453-5C4D-4972-882B-2B78905D49C4}" type="pres">
      <dgm:prSet presAssocID="{B2E53FD5-91AA-49CE-AD5C-773662AEF724}" presName="connTx" presStyleLbl="parChTrans1D2" presStyleIdx="0" presStyleCnt="3"/>
      <dgm:spPr/>
      <dgm:t>
        <a:bodyPr/>
        <a:lstStyle/>
        <a:p>
          <a:endParaRPr lang="en-US"/>
        </a:p>
      </dgm:t>
    </dgm:pt>
    <dgm:pt modelId="{B2213840-8C9E-4CB0-8F2F-A936BD1B40DE}" type="pres">
      <dgm:prSet presAssocID="{134B6028-DCA2-4BC2-890C-E0B19072EA52}" presName="root2" presStyleCnt="0"/>
      <dgm:spPr/>
    </dgm:pt>
    <dgm:pt modelId="{139CFE98-5861-4A3C-A773-0E82A7325410}" type="pres">
      <dgm:prSet presAssocID="{134B6028-DCA2-4BC2-890C-E0B19072EA52}" presName="LevelTwoTextNode" presStyleLbl="node2" presStyleIdx="0" presStyleCnt="3">
        <dgm:presLayoutVars>
          <dgm:chPref val="3"/>
        </dgm:presLayoutVars>
      </dgm:prSet>
      <dgm:spPr/>
      <dgm:t>
        <a:bodyPr/>
        <a:lstStyle/>
        <a:p>
          <a:endParaRPr lang="en-US"/>
        </a:p>
      </dgm:t>
    </dgm:pt>
    <dgm:pt modelId="{4AA2AA7B-03F8-4378-A1D5-FC750DD68115}" type="pres">
      <dgm:prSet presAssocID="{134B6028-DCA2-4BC2-890C-E0B19072EA52}" presName="level3hierChild" presStyleCnt="0"/>
      <dgm:spPr/>
    </dgm:pt>
    <dgm:pt modelId="{2F486E11-C5BC-4935-AC73-7CBCF361212C}" type="pres">
      <dgm:prSet presAssocID="{144A526F-D063-413A-8146-DC3EE6280E9D}" presName="conn2-1" presStyleLbl="parChTrans1D3" presStyleIdx="0" presStyleCnt="8"/>
      <dgm:spPr/>
      <dgm:t>
        <a:bodyPr/>
        <a:lstStyle/>
        <a:p>
          <a:endParaRPr lang="en-US"/>
        </a:p>
      </dgm:t>
    </dgm:pt>
    <dgm:pt modelId="{D3DB760F-578E-420C-BBAA-45F7E5E8BB03}" type="pres">
      <dgm:prSet presAssocID="{144A526F-D063-413A-8146-DC3EE6280E9D}" presName="connTx" presStyleLbl="parChTrans1D3" presStyleIdx="0" presStyleCnt="8"/>
      <dgm:spPr/>
      <dgm:t>
        <a:bodyPr/>
        <a:lstStyle/>
        <a:p>
          <a:endParaRPr lang="en-US"/>
        </a:p>
      </dgm:t>
    </dgm:pt>
    <dgm:pt modelId="{991B9699-DED5-4E90-AC0F-CA6EE1B6463D}" type="pres">
      <dgm:prSet presAssocID="{9B626C65-3EDE-4B8E-B29B-41375642BFE3}" presName="root2" presStyleCnt="0"/>
      <dgm:spPr/>
    </dgm:pt>
    <dgm:pt modelId="{0FEB8829-02F4-4A95-8F20-D189BADF605E}" type="pres">
      <dgm:prSet presAssocID="{9B626C65-3EDE-4B8E-B29B-41375642BFE3}" presName="LevelTwoTextNode" presStyleLbl="node3" presStyleIdx="0" presStyleCnt="8">
        <dgm:presLayoutVars>
          <dgm:chPref val="3"/>
        </dgm:presLayoutVars>
      </dgm:prSet>
      <dgm:spPr/>
      <dgm:t>
        <a:bodyPr/>
        <a:lstStyle/>
        <a:p>
          <a:endParaRPr lang="en-US"/>
        </a:p>
      </dgm:t>
    </dgm:pt>
    <dgm:pt modelId="{DBDF1A54-D39A-412D-B206-81DD76095792}" type="pres">
      <dgm:prSet presAssocID="{9B626C65-3EDE-4B8E-B29B-41375642BFE3}" presName="level3hierChild" presStyleCnt="0"/>
      <dgm:spPr/>
    </dgm:pt>
    <dgm:pt modelId="{C4C11FC8-A8FD-4B7F-806B-CA77667B20F1}" type="pres">
      <dgm:prSet presAssocID="{6A7246DD-1657-40F7-9878-52E52E8220C0}" presName="conn2-1" presStyleLbl="parChTrans1D3" presStyleIdx="1" presStyleCnt="8"/>
      <dgm:spPr/>
      <dgm:t>
        <a:bodyPr/>
        <a:lstStyle/>
        <a:p>
          <a:endParaRPr lang="en-US"/>
        </a:p>
      </dgm:t>
    </dgm:pt>
    <dgm:pt modelId="{6923FB67-FB89-46E2-AB2A-33DA73F4379D}" type="pres">
      <dgm:prSet presAssocID="{6A7246DD-1657-40F7-9878-52E52E8220C0}" presName="connTx" presStyleLbl="parChTrans1D3" presStyleIdx="1" presStyleCnt="8"/>
      <dgm:spPr/>
      <dgm:t>
        <a:bodyPr/>
        <a:lstStyle/>
        <a:p>
          <a:endParaRPr lang="en-US"/>
        </a:p>
      </dgm:t>
    </dgm:pt>
    <dgm:pt modelId="{2E708F11-D0AE-4BA3-BC92-754A0FCE5062}" type="pres">
      <dgm:prSet presAssocID="{25001E76-39D4-4F2A-9EC8-7A3325BCFD20}" presName="root2" presStyleCnt="0"/>
      <dgm:spPr/>
    </dgm:pt>
    <dgm:pt modelId="{32987FD6-1426-4C7F-87CC-8B29D6A98ECF}" type="pres">
      <dgm:prSet presAssocID="{25001E76-39D4-4F2A-9EC8-7A3325BCFD20}" presName="LevelTwoTextNode" presStyleLbl="node3" presStyleIdx="1" presStyleCnt="8">
        <dgm:presLayoutVars>
          <dgm:chPref val="3"/>
        </dgm:presLayoutVars>
      </dgm:prSet>
      <dgm:spPr/>
      <dgm:t>
        <a:bodyPr/>
        <a:lstStyle/>
        <a:p>
          <a:endParaRPr lang="en-US"/>
        </a:p>
      </dgm:t>
    </dgm:pt>
    <dgm:pt modelId="{359D9AD8-9168-4AB2-A6AF-37083B6A4DC8}" type="pres">
      <dgm:prSet presAssocID="{25001E76-39D4-4F2A-9EC8-7A3325BCFD20}" presName="level3hierChild" presStyleCnt="0"/>
      <dgm:spPr/>
    </dgm:pt>
    <dgm:pt modelId="{B2F0DB5C-D8B6-49B7-BA45-BC14C5277F49}" type="pres">
      <dgm:prSet presAssocID="{D16FB386-8BAD-4FEC-AFF2-9DF6C8D27E82}" presName="conn2-1" presStyleLbl="parChTrans1D3" presStyleIdx="2" presStyleCnt="8"/>
      <dgm:spPr/>
      <dgm:t>
        <a:bodyPr/>
        <a:lstStyle/>
        <a:p>
          <a:endParaRPr lang="en-US"/>
        </a:p>
      </dgm:t>
    </dgm:pt>
    <dgm:pt modelId="{A238CBA8-FCDD-4847-AA45-BB4B5AC7D3B9}" type="pres">
      <dgm:prSet presAssocID="{D16FB386-8BAD-4FEC-AFF2-9DF6C8D27E82}" presName="connTx" presStyleLbl="parChTrans1D3" presStyleIdx="2" presStyleCnt="8"/>
      <dgm:spPr/>
      <dgm:t>
        <a:bodyPr/>
        <a:lstStyle/>
        <a:p>
          <a:endParaRPr lang="en-US"/>
        </a:p>
      </dgm:t>
    </dgm:pt>
    <dgm:pt modelId="{B34A36A1-7DDE-47A5-AAC5-8172207CD3A0}" type="pres">
      <dgm:prSet presAssocID="{6B55ADBA-D4F6-487F-A1C9-723684CCC459}" presName="root2" presStyleCnt="0"/>
      <dgm:spPr/>
    </dgm:pt>
    <dgm:pt modelId="{932E0071-1638-46CC-84E7-E3668CAACFD2}" type="pres">
      <dgm:prSet presAssocID="{6B55ADBA-D4F6-487F-A1C9-723684CCC459}" presName="LevelTwoTextNode" presStyleLbl="node3" presStyleIdx="2" presStyleCnt="8">
        <dgm:presLayoutVars>
          <dgm:chPref val="3"/>
        </dgm:presLayoutVars>
      </dgm:prSet>
      <dgm:spPr/>
      <dgm:t>
        <a:bodyPr/>
        <a:lstStyle/>
        <a:p>
          <a:endParaRPr lang="en-US"/>
        </a:p>
      </dgm:t>
    </dgm:pt>
    <dgm:pt modelId="{C7DAF9BF-E654-4916-ABCC-5BD8CBCD309B}" type="pres">
      <dgm:prSet presAssocID="{6B55ADBA-D4F6-487F-A1C9-723684CCC459}" presName="level3hierChild" presStyleCnt="0"/>
      <dgm:spPr/>
    </dgm:pt>
    <dgm:pt modelId="{5B3D8F94-C15D-4747-B6FE-1D5B06F3C272}" type="pres">
      <dgm:prSet presAssocID="{3AB97105-EE31-4EF2-B159-9911EE00BAD2}" presName="conn2-1" presStyleLbl="parChTrans1D2" presStyleIdx="1" presStyleCnt="3"/>
      <dgm:spPr/>
      <dgm:t>
        <a:bodyPr/>
        <a:lstStyle/>
        <a:p>
          <a:endParaRPr lang="en-US"/>
        </a:p>
      </dgm:t>
    </dgm:pt>
    <dgm:pt modelId="{B8E0106B-D5F7-43EC-8AB9-3F07DE382020}" type="pres">
      <dgm:prSet presAssocID="{3AB97105-EE31-4EF2-B159-9911EE00BAD2}" presName="connTx" presStyleLbl="parChTrans1D2" presStyleIdx="1" presStyleCnt="3"/>
      <dgm:spPr/>
      <dgm:t>
        <a:bodyPr/>
        <a:lstStyle/>
        <a:p>
          <a:endParaRPr lang="en-US"/>
        </a:p>
      </dgm:t>
    </dgm:pt>
    <dgm:pt modelId="{415F53BB-F6A8-4E03-B619-9CDD0978A809}" type="pres">
      <dgm:prSet presAssocID="{7E058545-DA9E-41B7-9267-266916B124E7}" presName="root2" presStyleCnt="0"/>
      <dgm:spPr/>
    </dgm:pt>
    <dgm:pt modelId="{B976F540-F491-416A-BD47-E07A6A835A91}" type="pres">
      <dgm:prSet presAssocID="{7E058545-DA9E-41B7-9267-266916B124E7}" presName="LevelTwoTextNode" presStyleLbl="node2" presStyleIdx="1" presStyleCnt="3">
        <dgm:presLayoutVars>
          <dgm:chPref val="3"/>
        </dgm:presLayoutVars>
      </dgm:prSet>
      <dgm:spPr/>
      <dgm:t>
        <a:bodyPr/>
        <a:lstStyle/>
        <a:p>
          <a:endParaRPr lang="en-US"/>
        </a:p>
      </dgm:t>
    </dgm:pt>
    <dgm:pt modelId="{36016D17-FBF8-4AEF-9A11-A92AC55AFF86}" type="pres">
      <dgm:prSet presAssocID="{7E058545-DA9E-41B7-9267-266916B124E7}" presName="level3hierChild" presStyleCnt="0"/>
      <dgm:spPr/>
    </dgm:pt>
    <dgm:pt modelId="{FE393240-C45C-48B7-95BE-F27332CC7247}" type="pres">
      <dgm:prSet presAssocID="{77D2AA08-5875-4F03-BDA6-0693BC98F33D}" presName="conn2-1" presStyleLbl="parChTrans1D3" presStyleIdx="3" presStyleCnt="8"/>
      <dgm:spPr/>
      <dgm:t>
        <a:bodyPr/>
        <a:lstStyle/>
        <a:p>
          <a:endParaRPr lang="en-US"/>
        </a:p>
      </dgm:t>
    </dgm:pt>
    <dgm:pt modelId="{EF7BA35E-70C1-4955-B44B-40E390FC7FD3}" type="pres">
      <dgm:prSet presAssocID="{77D2AA08-5875-4F03-BDA6-0693BC98F33D}" presName="connTx" presStyleLbl="parChTrans1D3" presStyleIdx="3" presStyleCnt="8"/>
      <dgm:spPr/>
      <dgm:t>
        <a:bodyPr/>
        <a:lstStyle/>
        <a:p>
          <a:endParaRPr lang="en-US"/>
        </a:p>
      </dgm:t>
    </dgm:pt>
    <dgm:pt modelId="{42047234-FCA7-4EBD-AA70-9AF43239C6F2}" type="pres">
      <dgm:prSet presAssocID="{BEB03235-D6D1-40B7-B362-70C45DD80323}" presName="root2" presStyleCnt="0"/>
      <dgm:spPr/>
    </dgm:pt>
    <dgm:pt modelId="{D8263B93-6920-4346-AC16-C7934860DAC3}" type="pres">
      <dgm:prSet presAssocID="{BEB03235-D6D1-40B7-B362-70C45DD80323}" presName="LevelTwoTextNode" presStyleLbl="node3" presStyleIdx="3" presStyleCnt="8">
        <dgm:presLayoutVars>
          <dgm:chPref val="3"/>
        </dgm:presLayoutVars>
      </dgm:prSet>
      <dgm:spPr/>
      <dgm:t>
        <a:bodyPr/>
        <a:lstStyle/>
        <a:p>
          <a:endParaRPr lang="en-US"/>
        </a:p>
      </dgm:t>
    </dgm:pt>
    <dgm:pt modelId="{FB980DE9-F9FC-4BBA-B7D3-1861F1194144}" type="pres">
      <dgm:prSet presAssocID="{BEB03235-D6D1-40B7-B362-70C45DD80323}" presName="level3hierChild" presStyleCnt="0"/>
      <dgm:spPr/>
    </dgm:pt>
    <dgm:pt modelId="{73EAABEC-A257-4AB4-A217-0C9B390F18BC}" type="pres">
      <dgm:prSet presAssocID="{F6E6A320-95C0-48B5-90F4-9FD464F3E8D2}" presName="conn2-1" presStyleLbl="parChTrans1D3" presStyleIdx="4" presStyleCnt="8"/>
      <dgm:spPr/>
      <dgm:t>
        <a:bodyPr/>
        <a:lstStyle/>
        <a:p>
          <a:endParaRPr lang="en-US"/>
        </a:p>
      </dgm:t>
    </dgm:pt>
    <dgm:pt modelId="{600F9BBF-796A-4ECA-BEE1-2AC94ADFFF11}" type="pres">
      <dgm:prSet presAssocID="{F6E6A320-95C0-48B5-90F4-9FD464F3E8D2}" presName="connTx" presStyleLbl="parChTrans1D3" presStyleIdx="4" presStyleCnt="8"/>
      <dgm:spPr/>
      <dgm:t>
        <a:bodyPr/>
        <a:lstStyle/>
        <a:p>
          <a:endParaRPr lang="en-US"/>
        </a:p>
      </dgm:t>
    </dgm:pt>
    <dgm:pt modelId="{01C3B01F-916D-435B-9A9E-5F7214688F14}" type="pres">
      <dgm:prSet presAssocID="{ABAC2071-325F-4164-A793-D0D0AFA1879C}" presName="root2" presStyleCnt="0"/>
      <dgm:spPr/>
    </dgm:pt>
    <dgm:pt modelId="{41513899-9C35-43A3-9C58-FC77AE5A171E}" type="pres">
      <dgm:prSet presAssocID="{ABAC2071-325F-4164-A793-D0D0AFA1879C}" presName="LevelTwoTextNode" presStyleLbl="node3" presStyleIdx="4" presStyleCnt="8">
        <dgm:presLayoutVars>
          <dgm:chPref val="3"/>
        </dgm:presLayoutVars>
      </dgm:prSet>
      <dgm:spPr/>
      <dgm:t>
        <a:bodyPr/>
        <a:lstStyle/>
        <a:p>
          <a:endParaRPr lang="en-US"/>
        </a:p>
      </dgm:t>
    </dgm:pt>
    <dgm:pt modelId="{D4979060-3864-411D-9E7D-2C0D9BD7CF87}" type="pres">
      <dgm:prSet presAssocID="{ABAC2071-325F-4164-A793-D0D0AFA1879C}" presName="level3hierChild" presStyleCnt="0"/>
      <dgm:spPr/>
    </dgm:pt>
    <dgm:pt modelId="{37CE5B2F-93D7-4531-8219-12AF096C4750}" type="pres">
      <dgm:prSet presAssocID="{ADF23A48-F296-4165-930A-D8D78A201823}" presName="conn2-1" presStyleLbl="parChTrans1D3" presStyleIdx="5" presStyleCnt="8"/>
      <dgm:spPr/>
      <dgm:t>
        <a:bodyPr/>
        <a:lstStyle/>
        <a:p>
          <a:endParaRPr lang="en-US"/>
        </a:p>
      </dgm:t>
    </dgm:pt>
    <dgm:pt modelId="{47163C90-34E0-4D0D-8B64-17E79DD2FFB5}" type="pres">
      <dgm:prSet presAssocID="{ADF23A48-F296-4165-930A-D8D78A201823}" presName="connTx" presStyleLbl="parChTrans1D3" presStyleIdx="5" presStyleCnt="8"/>
      <dgm:spPr/>
      <dgm:t>
        <a:bodyPr/>
        <a:lstStyle/>
        <a:p>
          <a:endParaRPr lang="en-US"/>
        </a:p>
      </dgm:t>
    </dgm:pt>
    <dgm:pt modelId="{246B556A-B33F-4219-AA7A-C8D59E810B40}" type="pres">
      <dgm:prSet presAssocID="{75DF4A1D-336E-4B59-BA95-0FB26D10F03B}" presName="root2" presStyleCnt="0"/>
      <dgm:spPr/>
    </dgm:pt>
    <dgm:pt modelId="{82F16822-E62B-4E92-B61C-A852E30FEF89}" type="pres">
      <dgm:prSet presAssocID="{75DF4A1D-336E-4B59-BA95-0FB26D10F03B}" presName="LevelTwoTextNode" presStyleLbl="node3" presStyleIdx="5" presStyleCnt="8">
        <dgm:presLayoutVars>
          <dgm:chPref val="3"/>
        </dgm:presLayoutVars>
      </dgm:prSet>
      <dgm:spPr/>
      <dgm:t>
        <a:bodyPr/>
        <a:lstStyle/>
        <a:p>
          <a:endParaRPr lang="en-US"/>
        </a:p>
      </dgm:t>
    </dgm:pt>
    <dgm:pt modelId="{66A6CC14-E96C-4EC9-B547-ECAE39775837}" type="pres">
      <dgm:prSet presAssocID="{75DF4A1D-336E-4B59-BA95-0FB26D10F03B}" presName="level3hierChild" presStyleCnt="0"/>
      <dgm:spPr/>
    </dgm:pt>
    <dgm:pt modelId="{27068CD0-001D-45E2-8657-221942B6383A}" type="pres">
      <dgm:prSet presAssocID="{1E284A3F-9B07-4221-8D3E-17702938F51C}" presName="conn2-1" presStyleLbl="parChTrans1D2" presStyleIdx="2" presStyleCnt="3"/>
      <dgm:spPr/>
      <dgm:t>
        <a:bodyPr/>
        <a:lstStyle/>
        <a:p>
          <a:endParaRPr lang="en-US"/>
        </a:p>
      </dgm:t>
    </dgm:pt>
    <dgm:pt modelId="{36DB45B3-B223-47CB-8C9B-8BAE64ED20C6}" type="pres">
      <dgm:prSet presAssocID="{1E284A3F-9B07-4221-8D3E-17702938F51C}" presName="connTx" presStyleLbl="parChTrans1D2" presStyleIdx="2" presStyleCnt="3"/>
      <dgm:spPr/>
      <dgm:t>
        <a:bodyPr/>
        <a:lstStyle/>
        <a:p>
          <a:endParaRPr lang="en-US"/>
        </a:p>
      </dgm:t>
    </dgm:pt>
    <dgm:pt modelId="{53B00BB5-C364-459B-8E9F-C34B51A52335}" type="pres">
      <dgm:prSet presAssocID="{6DC91041-1310-4F16-A93B-C489CA518D5F}" presName="root2" presStyleCnt="0"/>
      <dgm:spPr/>
    </dgm:pt>
    <dgm:pt modelId="{BE294013-05E4-42C7-A7B4-933D3D96BEFF}" type="pres">
      <dgm:prSet presAssocID="{6DC91041-1310-4F16-A93B-C489CA518D5F}" presName="LevelTwoTextNode" presStyleLbl="node2" presStyleIdx="2" presStyleCnt="3">
        <dgm:presLayoutVars>
          <dgm:chPref val="3"/>
        </dgm:presLayoutVars>
      </dgm:prSet>
      <dgm:spPr/>
      <dgm:t>
        <a:bodyPr/>
        <a:lstStyle/>
        <a:p>
          <a:endParaRPr lang="en-US"/>
        </a:p>
      </dgm:t>
    </dgm:pt>
    <dgm:pt modelId="{30A64DD8-7281-41AF-91F2-0D595DF9BF85}" type="pres">
      <dgm:prSet presAssocID="{6DC91041-1310-4F16-A93B-C489CA518D5F}" presName="level3hierChild" presStyleCnt="0"/>
      <dgm:spPr/>
    </dgm:pt>
    <dgm:pt modelId="{41957D7C-8F7E-4777-B18C-5B9C68B0A853}" type="pres">
      <dgm:prSet presAssocID="{830A03E1-B2C5-4EF6-A6D0-0A7F9131C47D}" presName="conn2-1" presStyleLbl="parChTrans1D3" presStyleIdx="6" presStyleCnt="8"/>
      <dgm:spPr/>
      <dgm:t>
        <a:bodyPr/>
        <a:lstStyle/>
        <a:p>
          <a:endParaRPr lang="en-US"/>
        </a:p>
      </dgm:t>
    </dgm:pt>
    <dgm:pt modelId="{41E14A6E-E827-4316-BE1F-2C0842D8CA41}" type="pres">
      <dgm:prSet presAssocID="{830A03E1-B2C5-4EF6-A6D0-0A7F9131C47D}" presName="connTx" presStyleLbl="parChTrans1D3" presStyleIdx="6" presStyleCnt="8"/>
      <dgm:spPr/>
      <dgm:t>
        <a:bodyPr/>
        <a:lstStyle/>
        <a:p>
          <a:endParaRPr lang="en-US"/>
        </a:p>
      </dgm:t>
    </dgm:pt>
    <dgm:pt modelId="{871E6E43-ED3F-4BCC-B057-E8C6A4126A10}" type="pres">
      <dgm:prSet presAssocID="{B3B7EFF9-E647-4EED-81ED-69E74A84959B}" presName="root2" presStyleCnt="0"/>
      <dgm:spPr/>
    </dgm:pt>
    <dgm:pt modelId="{5A83352C-7837-4250-AF54-F6B96CEEF69A}" type="pres">
      <dgm:prSet presAssocID="{B3B7EFF9-E647-4EED-81ED-69E74A84959B}" presName="LevelTwoTextNode" presStyleLbl="node3" presStyleIdx="6" presStyleCnt="8">
        <dgm:presLayoutVars>
          <dgm:chPref val="3"/>
        </dgm:presLayoutVars>
      </dgm:prSet>
      <dgm:spPr/>
      <dgm:t>
        <a:bodyPr/>
        <a:lstStyle/>
        <a:p>
          <a:endParaRPr lang="en-US"/>
        </a:p>
      </dgm:t>
    </dgm:pt>
    <dgm:pt modelId="{8A16E50D-B1C0-4B20-A9FB-F38C84E3A488}" type="pres">
      <dgm:prSet presAssocID="{B3B7EFF9-E647-4EED-81ED-69E74A84959B}" presName="level3hierChild" presStyleCnt="0"/>
      <dgm:spPr/>
    </dgm:pt>
    <dgm:pt modelId="{84AA4710-F5DF-48FE-97E2-D86FFEA9B8D5}" type="pres">
      <dgm:prSet presAssocID="{7C5E829E-D4A7-4E76-8A8B-85FF8380D0C9}" presName="conn2-1" presStyleLbl="parChTrans1D3" presStyleIdx="7" presStyleCnt="8"/>
      <dgm:spPr/>
      <dgm:t>
        <a:bodyPr/>
        <a:lstStyle/>
        <a:p>
          <a:endParaRPr lang="en-US"/>
        </a:p>
      </dgm:t>
    </dgm:pt>
    <dgm:pt modelId="{1D47567F-B33D-4F4E-8E0B-53F7273ABAF5}" type="pres">
      <dgm:prSet presAssocID="{7C5E829E-D4A7-4E76-8A8B-85FF8380D0C9}" presName="connTx" presStyleLbl="parChTrans1D3" presStyleIdx="7" presStyleCnt="8"/>
      <dgm:spPr/>
      <dgm:t>
        <a:bodyPr/>
        <a:lstStyle/>
        <a:p>
          <a:endParaRPr lang="en-US"/>
        </a:p>
      </dgm:t>
    </dgm:pt>
    <dgm:pt modelId="{0B95C405-3FB4-4194-9282-148676D4B786}" type="pres">
      <dgm:prSet presAssocID="{DD2C2D18-5788-47CA-916B-F9DB9CB3E26B}" presName="root2" presStyleCnt="0"/>
      <dgm:spPr/>
    </dgm:pt>
    <dgm:pt modelId="{C42A6423-66D1-4CF0-842C-3FBAADA3A41C}" type="pres">
      <dgm:prSet presAssocID="{DD2C2D18-5788-47CA-916B-F9DB9CB3E26B}" presName="LevelTwoTextNode" presStyleLbl="node3" presStyleIdx="7" presStyleCnt="8">
        <dgm:presLayoutVars>
          <dgm:chPref val="3"/>
        </dgm:presLayoutVars>
      </dgm:prSet>
      <dgm:spPr/>
      <dgm:t>
        <a:bodyPr/>
        <a:lstStyle/>
        <a:p>
          <a:endParaRPr lang="en-US"/>
        </a:p>
      </dgm:t>
    </dgm:pt>
    <dgm:pt modelId="{038BBCC4-F26E-4CA6-985F-2CECBD5DAEC0}" type="pres">
      <dgm:prSet presAssocID="{DD2C2D18-5788-47CA-916B-F9DB9CB3E26B}" presName="level3hierChild" presStyleCnt="0"/>
      <dgm:spPr/>
    </dgm:pt>
  </dgm:ptLst>
  <dgm:cxnLst>
    <dgm:cxn modelId="{E5B4981B-E95C-410A-9B20-DAEC090DBCDA}" type="presOf" srcId="{ADF23A48-F296-4165-930A-D8D78A201823}" destId="{47163C90-34E0-4D0D-8B64-17E79DD2FFB5}" srcOrd="1" destOrd="0" presId="urn:microsoft.com/office/officeart/2008/layout/HorizontalMultiLevelHierarchy"/>
    <dgm:cxn modelId="{81654DF6-0BC9-41C5-B4D2-7655372D7ABB}" srcId="{29CAEFC0-F1CF-4C67-ADCB-3D272ECC1D06}" destId="{7E058545-DA9E-41B7-9267-266916B124E7}" srcOrd="1" destOrd="0" parTransId="{3AB97105-EE31-4EF2-B159-9911EE00BAD2}" sibTransId="{DA3F9DE4-33A4-43AF-A7CF-EF536CCCBB86}"/>
    <dgm:cxn modelId="{AED8EB7C-ACCC-460E-B533-DF5FC9AC011A}" type="presOf" srcId="{1E284A3F-9B07-4221-8D3E-17702938F51C}" destId="{27068CD0-001D-45E2-8657-221942B6383A}" srcOrd="0" destOrd="0" presId="urn:microsoft.com/office/officeart/2008/layout/HorizontalMultiLevelHierarchy"/>
    <dgm:cxn modelId="{87F27C0A-3FF7-45A9-A6E9-B48663E12226}" type="presOf" srcId="{3AB97105-EE31-4EF2-B159-9911EE00BAD2}" destId="{5B3D8F94-C15D-4747-B6FE-1D5B06F3C272}" srcOrd="0" destOrd="0" presId="urn:microsoft.com/office/officeart/2008/layout/HorizontalMultiLevelHierarchy"/>
    <dgm:cxn modelId="{DF96DB0A-2A03-4D40-873E-E2DC2909DD22}" type="presOf" srcId="{7C5E829E-D4A7-4E76-8A8B-85FF8380D0C9}" destId="{84AA4710-F5DF-48FE-97E2-D86FFEA9B8D5}" srcOrd="0" destOrd="0" presId="urn:microsoft.com/office/officeart/2008/layout/HorizontalMultiLevelHierarchy"/>
    <dgm:cxn modelId="{169D6ADC-8853-454B-A11C-76A39DF2BFFE}" srcId="{29CAEFC0-F1CF-4C67-ADCB-3D272ECC1D06}" destId="{6DC91041-1310-4F16-A93B-C489CA518D5F}" srcOrd="2" destOrd="0" parTransId="{1E284A3F-9B07-4221-8D3E-17702938F51C}" sibTransId="{9E3AEBC3-5733-4BBF-AADD-024DAD69C174}"/>
    <dgm:cxn modelId="{E640B312-6003-4442-8B0F-30101C8DE90A}" type="presOf" srcId="{8313406E-0606-4D18-93A6-5959FF1F68B5}" destId="{504FD0E7-6387-4FC9-ADED-263DA12A682A}" srcOrd="0" destOrd="0" presId="urn:microsoft.com/office/officeart/2008/layout/HorizontalMultiLevelHierarchy"/>
    <dgm:cxn modelId="{65DAFE58-697F-4388-93B2-7256539CCBA3}" type="presOf" srcId="{D16FB386-8BAD-4FEC-AFF2-9DF6C8D27E82}" destId="{B2F0DB5C-D8B6-49B7-BA45-BC14C5277F49}" srcOrd="0" destOrd="0" presId="urn:microsoft.com/office/officeart/2008/layout/HorizontalMultiLevelHierarchy"/>
    <dgm:cxn modelId="{14E7A24A-A449-4578-ADCE-4F82CE43ABBB}" type="presOf" srcId="{144A526F-D063-413A-8146-DC3EE6280E9D}" destId="{2F486E11-C5BC-4935-AC73-7CBCF361212C}" srcOrd="0" destOrd="0" presId="urn:microsoft.com/office/officeart/2008/layout/HorizontalMultiLevelHierarchy"/>
    <dgm:cxn modelId="{3E3D6A11-76A0-4B12-966A-4CEE9B1DA450}" type="presOf" srcId="{830A03E1-B2C5-4EF6-A6D0-0A7F9131C47D}" destId="{41957D7C-8F7E-4777-B18C-5B9C68B0A853}" srcOrd="0" destOrd="0" presId="urn:microsoft.com/office/officeart/2008/layout/HorizontalMultiLevelHierarchy"/>
    <dgm:cxn modelId="{46E8ABA7-8A79-4AF5-BDCB-81B496721066}" type="presOf" srcId="{B2E53FD5-91AA-49CE-AD5C-773662AEF724}" destId="{DA5CC453-5C4D-4972-882B-2B78905D49C4}" srcOrd="1" destOrd="0" presId="urn:microsoft.com/office/officeart/2008/layout/HorizontalMultiLevelHierarchy"/>
    <dgm:cxn modelId="{69A7A109-84C6-484E-B259-AE6D969A1DE3}" srcId="{134B6028-DCA2-4BC2-890C-E0B19072EA52}" destId="{9B626C65-3EDE-4B8E-B29B-41375642BFE3}" srcOrd="0" destOrd="0" parTransId="{144A526F-D063-413A-8146-DC3EE6280E9D}" sibTransId="{8E817606-7784-4012-AF00-114AC1A465B1}"/>
    <dgm:cxn modelId="{F8730CBB-92B2-4C2F-93AE-4B355069284C}" type="presOf" srcId="{134B6028-DCA2-4BC2-890C-E0B19072EA52}" destId="{139CFE98-5861-4A3C-A773-0E82A7325410}" srcOrd="0" destOrd="0" presId="urn:microsoft.com/office/officeart/2008/layout/HorizontalMultiLevelHierarchy"/>
    <dgm:cxn modelId="{92693CFE-87DF-42CC-A4A6-B53C5726B118}" type="presOf" srcId="{77D2AA08-5875-4F03-BDA6-0693BC98F33D}" destId="{EF7BA35E-70C1-4955-B44B-40E390FC7FD3}" srcOrd="1" destOrd="0" presId="urn:microsoft.com/office/officeart/2008/layout/HorizontalMultiLevelHierarchy"/>
    <dgm:cxn modelId="{BFF5014B-39DA-44F6-95F2-B877D28C91CD}" type="presOf" srcId="{6A7246DD-1657-40F7-9878-52E52E8220C0}" destId="{C4C11FC8-A8FD-4B7F-806B-CA77667B20F1}" srcOrd="0" destOrd="0" presId="urn:microsoft.com/office/officeart/2008/layout/HorizontalMultiLevelHierarchy"/>
    <dgm:cxn modelId="{FC924B26-CCD6-488A-8013-6AA3028EE25E}" type="presOf" srcId="{6DC91041-1310-4F16-A93B-C489CA518D5F}" destId="{BE294013-05E4-42C7-A7B4-933D3D96BEFF}" srcOrd="0" destOrd="0" presId="urn:microsoft.com/office/officeart/2008/layout/HorizontalMultiLevelHierarchy"/>
    <dgm:cxn modelId="{444EACC9-9287-46AF-B6E5-933F4B1C4800}" type="presOf" srcId="{ABAC2071-325F-4164-A793-D0D0AFA1879C}" destId="{41513899-9C35-43A3-9C58-FC77AE5A171E}" srcOrd="0" destOrd="0" presId="urn:microsoft.com/office/officeart/2008/layout/HorizontalMultiLevelHierarchy"/>
    <dgm:cxn modelId="{4096E097-6B1E-48D5-B5AB-D49C5C3945FA}" type="presOf" srcId="{29CAEFC0-F1CF-4C67-ADCB-3D272ECC1D06}" destId="{0CED34BC-442F-4DFF-9305-0BA377C7625E}" srcOrd="0" destOrd="0" presId="urn:microsoft.com/office/officeart/2008/layout/HorizontalMultiLevelHierarchy"/>
    <dgm:cxn modelId="{9C1D7D04-8A4B-4CA4-B3E7-A2AE951A1E0A}" type="presOf" srcId="{3AB97105-EE31-4EF2-B159-9911EE00BAD2}" destId="{B8E0106B-D5F7-43EC-8AB9-3F07DE382020}" srcOrd="1" destOrd="0" presId="urn:microsoft.com/office/officeart/2008/layout/HorizontalMultiLevelHierarchy"/>
    <dgm:cxn modelId="{25679961-1F94-438C-89B3-9E65F59A6A99}" type="presOf" srcId="{25001E76-39D4-4F2A-9EC8-7A3325BCFD20}" destId="{32987FD6-1426-4C7F-87CC-8B29D6A98ECF}" srcOrd="0" destOrd="0" presId="urn:microsoft.com/office/officeart/2008/layout/HorizontalMultiLevelHierarchy"/>
    <dgm:cxn modelId="{FD670229-7F73-4E7F-8792-06CD8CB186D7}" srcId="{6DC91041-1310-4F16-A93B-C489CA518D5F}" destId="{B3B7EFF9-E647-4EED-81ED-69E74A84959B}" srcOrd="0" destOrd="0" parTransId="{830A03E1-B2C5-4EF6-A6D0-0A7F9131C47D}" sibTransId="{49EA2DBD-C64F-4977-84D4-68EAF6DBE279}"/>
    <dgm:cxn modelId="{9CD38053-95F9-4213-B36B-483BBC69D6FB}" type="presOf" srcId="{6B55ADBA-D4F6-487F-A1C9-723684CCC459}" destId="{932E0071-1638-46CC-84E7-E3668CAACFD2}" srcOrd="0" destOrd="0" presId="urn:microsoft.com/office/officeart/2008/layout/HorizontalMultiLevelHierarchy"/>
    <dgm:cxn modelId="{C3D99B8A-2238-4F1C-9474-DDD5E436B7F7}" type="presOf" srcId="{77D2AA08-5875-4F03-BDA6-0693BC98F33D}" destId="{FE393240-C45C-48B7-95BE-F27332CC7247}" srcOrd="0" destOrd="0" presId="urn:microsoft.com/office/officeart/2008/layout/HorizontalMultiLevelHierarchy"/>
    <dgm:cxn modelId="{5B142662-E5FC-4CFF-A988-ED59C736005F}" type="presOf" srcId="{F6E6A320-95C0-48B5-90F4-9FD464F3E8D2}" destId="{73EAABEC-A257-4AB4-A217-0C9B390F18BC}" srcOrd="0" destOrd="0" presId="urn:microsoft.com/office/officeart/2008/layout/HorizontalMultiLevelHierarchy"/>
    <dgm:cxn modelId="{DBCFA8D9-E338-4BCA-916E-F9A4A4069C5D}" srcId="{134B6028-DCA2-4BC2-890C-E0B19072EA52}" destId="{6B55ADBA-D4F6-487F-A1C9-723684CCC459}" srcOrd="2" destOrd="0" parTransId="{D16FB386-8BAD-4FEC-AFF2-9DF6C8D27E82}" sibTransId="{1B6FB1BE-9028-4D1B-B41F-32BA7D67EFAB}"/>
    <dgm:cxn modelId="{E0F5F663-BA93-49E8-9815-AE970C26BE81}" srcId="{7E058545-DA9E-41B7-9267-266916B124E7}" destId="{BEB03235-D6D1-40B7-B362-70C45DD80323}" srcOrd="0" destOrd="0" parTransId="{77D2AA08-5875-4F03-BDA6-0693BC98F33D}" sibTransId="{35BDBAA1-3BD2-48CE-ADCC-1868163253D4}"/>
    <dgm:cxn modelId="{EDF58F05-F2DD-4338-89D7-61A13DF560CF}" type="presOf" srcId="{BEB03235-D6D1-40B7-B362-70C45DD80323}" destId="{D8263B93-6920-4346-AC16-C7934860DAC3}" srcOrd="0" destOrd="0" presId="urn:microsoft.com/office/officeart/2008/layout/HorizontalMultiLevelHierarchy"/>
    <dgm:cxn modelId="{74D22373-BBA1-4F05-8E83-0B549B76639C}" type="presOf" srcId="{ADF23A48-F296-4165-930A-D8D78A201823}" destId="{37CE5B2F-93D7-4531-8219-12AF096C4750}" srcOrd="0" destOrd="0" presId="urn:microsoft.com/office/officeart/2008/layout/HorizontalMultiLevelHierarchy"/>
    <dgm:cxn modelId="{BC1722F1-737C-4964-9FFD-113EC369FA3B}" srcId="{8313406E-0606-4D18-93A6-5959FF1F68B5}" destId="{29CAEFC0-F1CF-4C67-ADCB-3D272ECC1D06}" srcOrd="0" destOrd="0" parTransId="{76CDED1D-D15D-475C-824A-2FB9FEEC2681}" sibTransId="{24F6D576-19A9-461D-AE01-4B8D20370113}"/>
    <dgm:cxn modelId="{46D2B8B7-04EE-40C6-BFC6-10A176A78D94}" type="presOf" srcId="{DD2C2D18-5788-47CA-916B-F9DB9CB3E26B}" destId="{C42A6423-66D1-4CF0-842C-3FBAADA3A41C}" srcOrd="0" destOrd="0" presId="urn:microsoft.com/office/officeart/2008/layout/HorizontalMultiLevelHierarchy"/>
    <dgm:cxn modelId="{3D21A013-7B3C-47EC-90DA-CC2BC5C13FCA}" type="presOf" srcId="{9B626C65-3EDE-4B8E-B29B-41375642BFE3}" destId="{0FEB8829-02F4-4A95-8F20-D189BADF605E}" srcOrd="0" destOrd="0" presId="urn:microsoft.com/office/officeart/2008/layout/HorizontalMultiLevelHierarchy"/>
    <dgm:cxn modelId="{E293877C-10F8-4B0E-A91A-D6C4F5F92E38}" srcId="{7E058545-DA9E-41B7-9267-266916B124E7}" destId="{75DF4A1D-336E-4B59-BA95-0FB26D10F03B}" srcOrd="2" destOrd="0" parTransId="{ADF23A48-F296-4165-930A-D8D78A201823}" sibTransId="{9320857C-A51C-4DC6-8B3C-C9A797B127E0}"/>
    <dgm:cxn modelId="{0AD80FE4-87E2-4C7E-8B19-4CDF04E7B027}" type="presOf" srcId="{6A7246DD-1657-40F7-9878-52E52E8220C0}" destId="{6923FB67-FB89-46E2-AB2A-33DA73F4379D}" srcOrd="1" destOrd="0" presId="urn:microsoft.com/office/officeart/2008/layout/HorizontalMultiLevelHierarchy"/>
    <dgm:cxn modelId="{01BAEB01-A636-4BF8-92FA-9E5EBD32455E}" type="presOf" srcId="{F6E6A320-95C0-48B5-90F4-9FD464F3E8D2}" destId="{600F9BBF-796A-4ECA-BEE1-2AC94ADFFF11}" srcOrd="1" destOrd="0" presId="urn:microsoft.com/office/officeart/2008/layout/HorizontalMultiLevelHierarchy"/>
    <dgm:cxn modelId="{7D4740E6-08FE-4B22-A5B5-62E6998E260E}" type="presOf" srcId="{7E058545-DA9E-41B7-9267-266916B124E7}" destId="{B976F540-F491-416A-BD47-E07A6A835A91}" srcOrd="0" destOrd="0" presId="urn:microsoft.com/office/officeart/2008/layout/HorizontalMultiLevelHierarchy"/>
    <dgm:cxn modelId="{F4D70C25-3158-447C-9B4C-F655081B9B98}" type="presOf" srcId="{B3B7EFF9-E647-4EED-81ED-69E74A84959B}" destId="{5A83352C-7837-4250-AF54-F6B96CEEF69A}" srcOrd="0" destOrd="0" presId="urn:microsoft.com/office/officeart/2008/layout/HorizontalMultiLevelHierarchy"/>
    <dgm:cxn modelId="{921E029B-F280-41F4-B5DD-A694205E2F71}" srcId="{29CAEFC0-F1CF-4C67-ADCB-3D272ECC1D06}" destId="{134B6028-DCA2-4BC2-890C-E0B19072EA52}" srcOrd="0" destOrd="0" parTransId="{B2E53FD5-91AA-49CE-AD5C-773662AEF724}" sibTransId="{2809E48A-1A23-41F9-8B40-BAA751E59156}"/>
    <dgm:cxn modelId="{2A70BE6F-BFDE-4D03-91CC-BC0B0F4846AB}" srcId="{7E058545-DA9E-41B7-9267-266916B124E7}" destId="{ABAC2071-325F-4164-A793-D0D0AFA1879C}" srcOrd="1" destOrd="0" parTransId="{F6E6A320-95C0-48B5-90F4-9FD464F3E8D2}" sibTransId="{48F351A3-86FA-4586-AEEA-81452BEB35D4}"/>
    <dgm:cxn modelId="{7EAAB70B-BC6C-4CFF-AA93-00E3D6CB6FC9}" type="presOf" srcId="{7C5E829E-D4A7-4E76-8A8B-85FF8380D0C9}" destId="{1D47567F-B33D-4F4E-8E0B-53F7273ABAF5}" srcOrd="1" destOrd="0" presId="urn:microsoft.com/office/officeart/2008/layout/HorizontalMultiLevelHierarchy"/>
    <dgm:cxn modelId="{3F700055-5CE6-40D7-9090-B75AA18CD1D3}" srcId="{6DC91041-1310-4F16-A93B-C489CA518D5F}" destId="{DD2C2D18-5788-47CA-916B-F9DB9CB3E26B}" srcOrd="1" destOrd="0" parTransId="{7C5E829E-D4A7-4E76-8A8B-85FF8380D0C9}" sibTransId="{5DF74C18-BEE1-4FAA-A154-86DD5F4A8483}"/>
    <dgm:cxn modelId="{D35BFEC9-F75D-4197-A3D5-096701AA026C}" srcId="{134B6028-DCA2-4BC2-890C-E0B19072EA52}" destId="{25001E76-39D4-4F2A-9EC8-7A3325BCFD20}" srcOrd="1" destOrd="0" parTransId="{6A7246DD-1657-40F7-9878-52E52E8220C0}" sibTransId="{42076BD3-44F2-492D-836D-FA0A7A783679}"/>
    <dgm:cxn modelId="{CEAB2171-EC24-4EF9-AD39-7CC71BB7CBB4}" type="presOf" srcId="{1E284A3F-9B07-4221-8D3E-17702938F51C}" destId="{36DB45B3-B223-47CB-8C9B-8BAE64ED20C6}" srcOrd="1" destOrd="0" presId="urn:microsoft.com/office/officeart/2008/layout/HorizontalMultiLevelHierarchy"/>
    <dgm:cxn modelId="{8F1ED759-B714-46A7-BF36-76EAE8618DBA}" type="presOf" srcId="{75DF4A1D-336E-4B59-BA95-0FB26D10F03B}" destId="{82F16822-E62B-4E92-B61C-A852E30FEF89}" srcOrd="0" destOrd="0" presId="urn:microsoft.com/office/officeart/2008/layout/HorizontalMultiLevelHierarchy"/>
    <dgm:cxn modelId="{A00854D2-0ED5-4D34-B54A-EC8012C90CA8}" type="presOf" srcId="{144A526F-D063-413A-8146-DC3EE6280E9D}" destId="{D3DB760F-578E-420C-BBAA-45F7E5E8BB03}" srcOrd="1" destOrd="0" presId="urn:microsoft.com/office/officeart/2008/layout/HorizontalMultiLevelHierarchy"/>
    <dgm:cxn modelId="{7DF636EC-EED6-4164-A110-721D6D52F510}" type="presOf" srcId="{830A03E1-B2C5-4EF6-A6D0-0A7F9131C47D}" destId="{41E14A6E-E827-4316-BE1F-2C0842D8CA41}" srcOrd="1" destOrd="0" presId="urn:microsoft.com/office/officeart/2008/layout/HorizontalMultiLevelHierarchy"/>
    <dgm:cxn modelId="{853ADDB4-54CA-443D-8171-DAFC37AF2066}" type="presOf" srcId="{D16FB386-8BAD-4FEC-AFF2-9DF6C8D27E82}" destId="{A238CBA8-FCDD-4847-AA45-BB4B5AC7D3B9}" srcOrd="1" destOrd="0" presId="urn:microsoft.com/office/officeart/2008/layout/HorizontalMultiLevelHierarchy"/>
    <dgm:cxn modelId="{04922695-BB00-48AA-BF90-D4212CE942C9}" type="presOf" srcId="{B2E53FD5-91AA-49CE-AD5C-773662AEF724}" destId="{5F77FA10-5068-449A-9A48-D55B2787178A}" srcOrd="0" destOrd="0" presId="urn:microsoft.com/office/officeart/2008/layout/HorizontalMultiLevelHierarchy"/>
    <dgm:cxn modelId="{F9F294D1-20B5-47BD-A853-10C0DE57710C}" type="presParOf" srcId="{504FD0E7-6387-4FC9-ADED-263DA12A682A}" destId="{F39864E1-798F-49F8-8221-89F9ABEB7EF1}" srcOrd="0" destOrd="0" presId="urn:microsoft.com/office/officeart/2008/layout/HorizontalMultiLevelHierarchy"/>
    <dgm:cxn modelId="{2150A5B3-30A4-41E2-995C-6F411B634C07}" type="presParOf" srcId="{F39864E1-798F-49F8-8221-89F9ABEB7EF1}" destId="{0CED34BC-442F-4DFF-9305-0BA377C7625E}" srcOrd="0" destOrd="0" presId="urn:microsoft.com/office/officeart/2008/layout/HorizontalMultiLevelHierarchy"/>
    <dgm:cxn modelId="{40B3F80F-4D5D-4375-88A7-72E40FFE20E8}" type="presParOf" srcId="{F39864E1-798F-49F8-8221-89F9ABEB7EF1}" destId="{19EE42BD-B267-481B-8C73-3823ADF74507}" srcOrd="1" destOrd="0" presId="urn:microsoft.com/office/officeart/2008/layout/HorizontalMultiLevelHierarchy"/>
    <dgm:cxn modelId="{4974F8A5-6D13-45D8-BE76-B654A04307CE}" type="presParOf" srcId="{19EE42BD-B267-481B-8C73-3823ADF74507}" destId="{5F77FA10-5068-449A-9A48-D55B2787178A}" srcOrd="0" destOrd="0" presId="urn:microsoft.com/office/officeart/2008/layout/HorizontalMultiLevelHierarchy"/>
    <dgm:cxn modelId="{DDE20C36-BD5E-4ABE-BD81-65BAAA8813BE}" type="presParOf" srcId="{5F77FA10-5068-449A-9A48-D55B2787178A}" destId="{DA5CC453-5C4D-4972-882B-2B78905D49C4}" srcOrd="0" destOrd="0" presId="urn:microsoft.com/office/officeart/2008/layout/HorizontalMultiLevelHierarchy"/>
    <dgm:cxn modelId="{8BBD8F7D-782B-4FEF-BB6E-7ED2260B5316}" type="presParOf" srcId="{19EE42BD-B267-481B-8C73-3823ADF74507}" destId="{B2213840-8C9E-4CB0-8F2F-A936BD1B40DE}" srcOrd="1" destOrd="0" presId="urn:microsoft.com/office/officeart/2008/layout/HorizontalMultiLevelHierarchy"/>
    <dgm:cxn modelId="{F1912458-6853-4768-9425-82E23B2C2705}" type="presParOf" srcId="{B2213840-8C9E-4CB0-8F2F-A936BD1B40DE}" destId="{139CFE98-5861-4A3C-A773-0E82A7325410}" srcOrd="0" destOrd="0" presId="urn:microsoft.com/office/officeart/2008/layout/HorizontalMultiLevelHierarchy"/>
    <dgm:cxn modelId="{0A5F3CFD-4FAC-4CAE-B4CA-F665FA9EF12E}" type="presParOf" srcId="{B2213840-8C9E-4CB0-8F2F-A936BD1B40DE}" destId="{4AA2AA7B-03F8-4378-A1D5-FC750DD68115}" srcOrd="1" destOrd="0" presId="urn:microsoft.com/office/officeart/2008/layout/HorizontalMultiLevelHierarchy"/>
    <dgm:cxn modelId="{A151A23E-CF25-4386-9E47-5901B733C852}" type="presParOf" srcId="{4AA2AA7B-03F8-4378-A1D5-FC750DD68115}" destId="{2F486E11-C5BC-4935-AC73-7CBCF361212C}" srcOrd="0" destOrd="0" presId="urn:microsoft.com/office/officeart/2008/layout/HorizontalMultiLevelHierarchy"/>
    <dgm:cxn modelId="{6A5A07A4-5950-42F3-93C3-3B55EACC2B45}" type="presParOf" srcId="{2F486E11-C5BC-4935-AC73-7CBCF361212C}" destId="{D3DB760F-578E-420C-BBAA-45F7E5E8BB03}" srcOrd="0" destOrd="0" presId="urn:microsoft.com/office/officeart/2008/layout/HorizontalMultiLevelHierarchy"/>
    <dgm:cxn modelId="{2C240F30-8CDA-443B-8E1C-B28334B48AEC}" type="presParOf" srcId="{4AA2AA7B-03F8-4378-A1D5-FC750DD68115}" destId="{991B9699-DED5-4E90-AC0F-CA6EE1B6463D}" srcOrd="1" destOrd="0" presId="urn:microsoft.com/office/officeart/2008/layout/HorizontalMultiLevelHierarchy"/>
    <dgm:cxn modelId="{B71A59CA-4513-40A2-AD12-BB4914CB6B65}" type="presParOf" srcId="{991B9699-DED5-4E90-AC0F-CA6EE1B6463D}" destId="{0FEB8829-02F4-4A95-8F20-D189BADF605E}" srcOrd="0" destOrd="0" presId="urn:microsoft.com/office/officeart/2008/layout/HorizontalMultiLevelHierarchy"/>
    <dgm:cxn modelId="{F261FEE9-EF64-46AD-8E31-1B6899405DEA}" type="presParOf" srcId="{991B9699-DED5-4E90-AC0F-CA6EE1B6463D}" destId="{DBDF1A54-D39A-412D-B206-81DD76095792}" srcOrd="1" destOrd="0" presId="urn:microsoft.com/office/officeart/2008/layout/HorizontalMultiLevelHierarchy"/>
    <dgm:cxn modelId="{2C8BF366-6EE0-4AEC-B45C-C926984F998F}" type="presParOf" srcId="{4AA2AA7B-03F8-4378-A1D5-FC750DD68115}" destId="{C4C11FC8-A8FD-4B7F-806B-CA77667B20F1}" srcOrd="2" destOrd="0" presId="urn:microsoft.com/office/officeart/2008/layout/HorizontalMultiLevelHierarchy"/>
    <dgm:cxn modelId="{1DFE8A71-DB6F-4D50-BF94-845DA4F8C85E}" type="presParOf" srcId="{C4C11FC8-A8FD-4B7F-806B-CA77667B20F1}" destId="{6923FB67-FB89-46E2-AB2A-33DA73F4379D}" srcOrd="0" destOrd="0" presId="urn:microsoft.com/office/officeart/2008/layout/HorizontalMultiLevelHierarchy"/>
    <dgm:cxn modelId="{F2A59421-3173-4E5B-B430-8C8554047A26}" type="presParOf" srcId="{4AA2AA7B-03F8-4378-A1D5-FC750DD68115}" destId="{2E708F11-D0AE-4BA3-BC92-754A0FCE5062}" srcOrd="3" destOrd="0" presId="urn:microsoft.com/office/officeart/2008/layout/HorizontalMultiLevelHierarchy"/>
    <dgm:cxn modelId="{E96B552D-F823-427B-940F-579E662D9DBB}" type="presParOf" srcId="{2E708F11-D0AE-4BA3-BC92-754A0FCE5062}" destId="{32987FD6-1426-4C7F-87CC-8B29D6A98ECF}" srcOrd="0" destOrd="0" presId="urn:microsoft.com/office/officeart/2008/layout/HorizontalMultiLevelHierarchy"/>
    <dgm:cxn modelId="{48718919-B485-4292-9A55-35923E2D0379}" type="presParOf" srcId="{2E708F11-D0AE-4BA3-BC92-754A0FCE5062}" destId="{359D9AD8-9168-4AB2-A6AF-37083B6A4DC8}" srcOrd="1" destOrd="0" presId="urn:microsoft.com/office/officeart/2008/layout/HorizontalMultiLevelHierarchy"/>
    <dgm:cxn modelId="{C64667BE-F642-44C4-9A1A-03FEF9EEA019}" type="presParOf" srcId="{4AA2AA7B-03F8-4378-A1D5-FC750DD68115}" destId="{B2F0DB5C-D8B6-49B7-BA45-BC14C5277F49}" srcOrd="4" destOrd="0" presId="urn:microsoft.com/office/officeart/2008/layout/HorizontalMultiLevelHierarchy"/>
    <dgm:cxn modelId="{6C62C788-4418-4FD4-B331-6E4DFAF86BE3}" type="presParOf" srcId="{B2F0DB5C-D8B6-49B7-BA45-BC14C5277F49}" destId="{A238CBA8-FCDD-4847-AA45-BB4B5AC7D3B9}" srcOrd="0" destOrd="0" presId="urn:microsoft.com/office/officeart/2008/layout/HorizontalMultiLevelHierarchy"/>
    <dgm:cxn modelId="{11CFB705-71BD-4283-A983-559FFA5EAA01}" type="presParOf" srcId="{4AA2AA7B-03F8-4378-A1D5-FC750DD68115}" destId="{B34A36A1-7DDE-47A5-AAC5-8172207CD3A0}" srcOrd="5" destOrd="0" presId="urn:microsoft.com/office/officeart/2008/layout/HorizontalMultiLevelHierarchy"/>
    <dgm:cxn modelId="{255B04A9-03EA-4B2B-9C10-8BB83F77EF95}" type="presParOf" srcId="{B34A36A1-7DDE-47A5-AAC5-8172207CD3A0}" destId="{932E0071-1638-46CC-84E7-E3668CAACFD2}" srcOrd="0" destOrd="0" presId="urn:microsoft.com/office/officeart/2008/layout/HorizontalMultiLevelHierarchy"/>
    <dgm:cxn modelId="{4A5CD759-D3B9-4CF9-B3EA-19838EE42A3C}" type="presParOf" srcId="{B34A36A1-7DDE-47A5-AAC5-8172207CD3A0}" destId="{C7DAF9BF-E654-4916-ABCC-5BD8CBCD309B}" srcOrd="1" destOrd="0" presId="urn:microsoft.com/office/officeart/2008/layout/HorizontalMultiLevelHierarchy"/>
    <dgm:cxn modelId="{53961A1A-4B0B-4A18-8E03-6BA6ACDFDE7F}" type="presParOf" srcId="{19EE42BD-B267-481B-8C73-3823ADF74507}" destId="{5B3D8F94-C15D-4747-B6FE-1D5B06F3C272}" srcOrd="2" destOrd="0" presId="urn:microsoft.com/office/officeart/2008/layout/HorizontalMultiLevelHierarchy"/>
    <dgm:cxn modelId="{A286B4F7-9DDF-40DE-B4EA-4C823C2F2A1D}" type="presParOf" srcId="{5B3D8F94-C15D-4747-B6FE-1D5B06F3C272}" destId="{B8E0106B-D5F7-43EC-8AB9-3F07DE382020}" srcOrd="0" destOrd="0" presId="urn:microsoft.com/office/officeart/2008/layout/HorizontalMultiLevelHierarchy"/>
    <dgm:cxn modelId="{BFB7B973-4819-405A-B9CF-62536C2604EF}" type="presParOf" srcId="{19EE42BD-B267-481B-8C73-3823ADF74507}" destId="{415F53BB-F6A8-4E03-B619-9CDD0978A809}" srcOrd="3" destOrd="0" presId="urn:microsoft.com/office/officeart/2008/layout/HorizontalMultiLevelHierarchy"/>
    <dgm:cxn modelId="{030EBB6C-59FA-4E9D-B3D9-CA4E1F414C76}" type="presParOf" srcId="{415F53BB-F6A8-4E03-B619-9CDD0978A809}" destId="{B976F540-F491-416A-BD47-E07A6A835A91}" srcOrd="0" destOrd="0" presId="urn:microsoft.com/office/officeart/2008/layout/HorizontalMultiLevelHierarchy"/>
    <dgm:cxn modelId="{7CC64A40-4B5C-4D65-9F55-A5E2C8E56E11}" type="presParOf" srcId="{415F53BB-F6A8-4E03-B619-9CDD0978A809}" destId="{36016D17-FBF8-4AEF-9A11-A92AC55AFF86}" srcOrd="1" destOrd="0" presId="urn:microsoft.com/office/officeart/2008/layout/HorizontalMultiLevelHierarchy"/>
    <dgm:cxn modelId="{CE05199C-8D8A-49DF-A84B-F0E0A93F63C8}" type="presParOf" srcId="{36016D17-FBF8-4AEF-9A11-A92AC55AFF86}" destId="{FE393240-C45C-48B7-95BE-F27332CC7247}" srcOrd="0" destOrd="0" presId="urn:microsoft.com/office/officeart/2008/layout/HorizontalMultiLevelHierarchy"/>
    <dgm:cxn modelId="{74C649B2-A51C-447F-BAB4-4DBD4A2772B6}" type="presParOf" srcId="{FE393240-C45C-48B7-95BE-F27332CC7247}" destId="{EF7BA35E-70C1-4955-B44B-40E390FC7FD3}" srcOrd="0" destOrd="0" presId="urn:microsoft.com/office/officeart/2008/layout/HorizontalMultiLevelHierarchy"/>
    <dgm:cxn modelId="{A0E15CE8-D2A2-4318-8039-B3287A87C69D}" type="presParOf" srcId="{36016D17-FBF8-4AEF-9A11-A92AC55AFF86}" destId="{42047234-FCA7-4EBD-AA70-9AF43239C6F2}" srcOrd="1" destOrd="0" presId="urn:microsoft.com/office/officeart/2008/layout/HorizontalMultiLevelHierarchy"/>
    <dgm:cxn modelId="{AF441F78-FC43-4A18-B235-83AFF0D027B6}" type="presParOf" srcId="{42047234-FCA7-4EBD-AA70-9AF43239C6F2}" destId="{D8263B93-6920-4346-AC16-C7934860DAC3}" srcOrd="0" destOrd="0" presId="urn:microsoft.com/office/officeart/2008/layout/HorizontalMultiLevelHierarchy"/>
    <dgm:cxn modelId="{1C486006-088D-4E67-99B5-CD80E39531CF}" type="presParOf" srcId="{42047234-FCA7-4EBD-AA70-9AF43239C6F2}" destId="{FB980DE9-F9FC-4BBA-B7D3-1861F1194144}" srcOrd="1" destOrd="0" presId="urn:microsoft.com/office/officeart/2008/layout/HorizontalMultiLevelHierarchy"/>
    <dgm:cxn modelId="{F931A402-C3DA-4D08-BA4F-05CDEBF0F1B5}" type="presParOf" srcId="{36016D17-FBF8-4AEF-9A11-A92AC55AFF86}" destId="{73EAABEC-A257-4AB4-A217-0C9B390F18BC}" srcOrd="2" destOrd="0" presId="urn:microsoft.com/office/officeart/2008/layout/HorizontalMultiLevelHierarchy"/>
    <dgm:cxn modelId="{92EE72E0-D60D-4C21-9573-3B0B48E1D08B}" type="presParOf" srcId="{73EAABEC-A257-4AB4-A217-0C9B390F18BC}" destId="{600F9BBF-796A-4ECA-BEE1-2AC94ADFFF11}" srcOrd="0" destOrd="0" presId="urn:microsoft.com/office/officeart/2008/layout/HorizontalMultiLevelHierarchy"/>
    <dgm:cxn modelId="{13469616-5EE2-40A9-AF70-1B3B8D507420}" type="presParOf" srcId="{36016D17-FBF8-4AEF-9A11-A92AC55AFF86}" destId="{01C3B01F-916D-435B-9A9E-5F7214688F14}" srcOrd="3" destOrd="0" presId="urn:microsoft.com/office/officeart/2008/layout/HorizontalMultiLevelHierarchy"/>
    <dgm:cxn modelId="{B1856B38-A976-4D17-9D00-B4A7EB55B11F}" type="presParOf" srcId="{01C3B01F-916D-435B-9A9E-5F7214688F14}" destId="{41513899-9C35-43A3-9C58-FC77AE5A171E}" srcOrd="0" destOrd="0" presId="urn:microsoft.com/office/officeart/2008/layout/HorizontalMultiLevelHierarchy"/>
    <dgm:cxn modelId="{204EF7EA-FB7C-4BD2-A835-A2D08FD3892D}" type="presParOf" srcId="{01C3B01F-916D-435B-9A9E-5F7214688F14}" destId="{D4979060-3864-411D-9E7D-2C0D9BD7CF87}" srcOrd="1" destOrd="0" presId="urn:microsoft.com/office/officeart/2008/layout/HorizontalMultiLevelHierarchy"/>
    <dgm:cxn modelId="{059EAA3D-6A4C-49A8-B71B-8B5F0A6E2FCC}" type="presParOf" srcId="{36016D17-FBF8-4AEF-9A11-A92AC55AFF86}" destId="{37CE5B2F-93D7-4531-8219-12AF096C4750}" srcOrd="4" destOrd="0" presId="urn:microsoft.com/office/officeart/2008/layout/HorizontalMultiLevelHierarchy"/>
    <dgm:cxn modelId="{261BCAEE-4E07-4408-AF26-B9BDF1AF3B1C}" type="presParOf" srcId="{37CE5B2F-93D7-4531-8219-12AF096C4750}" destId="{47163C90-34E0-4D0D-8B64-17E79DD2FFB5}" srcOrd="0" destOrd="0" presId="urn:microsoft.com/office/officeart/2008/layout/HorizontalMultiLevelHierarchy"/>
    <dgm:cxn modelId="{F4FA2CF3-D25C-4633-88F3-A3E18897737B}" type="presParOf" srcId="{36016D17-FBF8-4AEF-9A11-A92AC55AFF86}" destId="{246B556A-B33F-4219-AA7A-C8D59E810B40}" srcOrd="5" destOrd="0" presId="urn:microsoft.com/office/officeart/2008/layout/HorizontalMultiLevelHierarchy"/>
    <dgm:cxn modelId="{746D548B-B756-4508-913A-8DE02BB141E0}" type="presParOf" srcId="{246B556A-B33F-4219-AA7A-C8D59E810B40}" destId="{82F16822-E62B-4E92-B61C-A852E30FEF89}" srcOrd="0" destOrd="0" presId="urn:microsoft.com/office/officeart/2008/layout/HorizontalMultiLevelHierarchy"/>
    <dgm:cxn modelId="{F8ADEA48-6C9E-4356-80D9-BA0F2C5B401E}" type="presParOf" srcId="{246B556A-B33F-4219-AA7A-C8D59E810B40}" destId="{66A6CC14-E96C-4EC9-B547-ECAE39775837}" srcOrd="1" destOrd="0" presId="urn:microsoft.com/office/officeart/2008/layout/HorizontalMultiLevelHierarchy"/>
    <dgm:cxn modelId="{DA129B71-E301-49D8-81B7-317957F03E8E}" type="presParOf" srcId="{19EE42BD-B267-481B-8C73-3823ADF74507}" destId="{27068CD0-001D-45E2-8657-221942B6383A}" srcOrd="4" destOrd="0" presId="urn:microsoft.com/office/officeart/2008/layout/HorizontalMultiLevelHierarchy"/>
    <dgm:cxn modelId="{FBD00F4F-7C3D-4CB8-96E7-FE2AD0F5FB62}" type="presParOf" srcId="{27068CD0-001D-45E2-8657-221942B6383A}" destId="{36DB45B3-B223-47CB-8C9B-8BAE64ED20C6}" srcOrd="0" destOrd="0" presId="urn:microsoft.com/office/officeart/2008/layout/HorizontalMultiLevelHierarchy"/>
    <dgm:cxn modelId="{B105F9EA-1016-46C7-B3C9-1C2FEE48093E}" type="presParOf" srcId="{19EE42BD-B267-481B-8C73-3823ADF74507}" destId="{53B00BB5-C364-459B-8E9F-C34B51A52335}" srcOrd="5" destOrd="0" presId="urn:microsoft.com/office/officeart/2008/layout/HorizontalMultiLevelHierarchy"/>
    <dgm:cxn modelId="{75A4AAE5-D60D-4461-8280-ABF0B1AD54DE}" type="presParOf" srcId="{53B00BB5-C364-459B-8E9F-C34B51A52335}" destId="{BE294013-05E4-42C7-A7B4-933D3D96BEFF}" srcOrd="0" destOrd="0" presId="urn:microsoft.com/office/officeart/2008/layout/HorizontalMultiLevelHierarchy"/>
    <dgm:cxn modelId="{DC662F3F-3228-46BF-BB3D-6F2A44F899B1}" type="presParOf" srcId="{53B00BB5-C364-459B-8E9F-C34B51A52335}" destId="{30A64DD8-7281-41AF-91F2-0D595DF9BF85}" srcOrd="1" destOrd="0" presId="urn:microsoft.com/office/officeart/2008/layout/HorizontalMultiLevelHierarchy"/>
    <dgm:cxn modelId="{CF2DD761-5DAD-4F64-8D54-1EF678CB5E4D}" type="presParOf" srcId="{30A64DD8-7281-41AF-91F2-0D595DF9BF85}" destId="{41957D7C-8F7E-4777-B18C-5B9C68B0A853}" srcOrd="0" destOrd="0" presId="urn:microsoft.com/office/officeart/2008/layout/HorizontalMultiLevelHierarchy"/>
    <dgm:cxn modelId="{19F5E40C-BF4F-4B4D-936E-EE0857FB7C29}" type="presParOf" srcId="{41957D7C-8F7E-4777-B18C-5B9C68B0A853}" destId="{41E14A6E-E827-4316-BE1F-2C0842D8CA41}" srcOrd="0" destOrd="0" presId="urn:microsoft.com/office/officeart/2008/layout/HorizontalMultiLevelHierarchy"/>
    <dgm:cxn modelId="{8FC68267-04E7-4DEF-9531-185B46DE434D}" type="presParOf" srcId="{30A64DD8-7281-41AF-91F2-0D595DF9BF85}" destId="{871E6E43-ED3F-4BCC-B057-E8C6A4126A10}" srcOrd="1" destOrd="0" presId="urn:microsoft.com/office/officeart/2008/layout/HorizontalMultiLevelHierarchy"/>
    <dgm:cxn modelId="{E015D4C1-AA17-4E05-96D2-54A4FD02F15D}" type="presParOf" srcId="{871E6E43-ED3F-4BCC-B057-E8C6A4126A10}" destId="{5A83352C-7837-4250-AF54-F6B96CEEF69A}" srcOrd="0" destOrd="0" presId="urn:microsoft.com/office/officeart/2008/layout/HorizontalMultiLevelHierarchy"/>
    <dgm:cxn modelId="{655513C3-5B66-4DD7-8DCC-331DB2C25DE6}" type="presParOf" srcId="{871E6E43-ED3F-4BCC-B057-E8C6A4126A10}" destId="{8A16E50D-B1C0-4B20-A9FB-F38C84E3A488}" srcOrd="1" destOrd="0" presId="urn:microsoft.com/office/officeart/2008/layout/HorizontalMultiLevelHierarchy"/>
    <dgm:cxn modelId="{B4D475FC-89AC-474F-BBE0-51C1BE50F85D}" type="presParOf" srcId="{30A64DD8-7281-41AF-91F2-0D595DF9BF85}" destId="{84AA4710-F5DF-48FE-97E2-D86FFEA9B8D5}" srcOrd="2" destOrd="0" presId="urn:microsoft.com/office/officeart/2008/layout/HorizontalMultiLevelHierarchy"/>
    <dgm:cxn modelId="{A6DE1D85-CA16-4F76-AA8E-475FDF496D45}" type="presParOf" srcId="{84AA4710-F5DF-48FE-97E2-D86FFEA9B8D5}" destId="{1D47567F-B33D-4F4E-8E0B-53F7273ABAF5}" srcOrd="0" destOrd="0" presId="urn:microsoft.com/office/officeart/2008/layout/HorizontalMultiLevelHierarchy"/>
    <dgm:cxn modelId="{99A1D753-2A44-4996-B257-574CEBC0A289}" type="presParOf" srcId="{30A64DD8-7281-41AF-91F2-0D595DF9BF85}" destId="{0B95C405-3FB4-4194-9282-148676D4B786}" srcOrd="3" destOrd="0" presId="urn:microsoft.com/office/officeart/2008/layout/HorizontalMultiLevelHierarchy"/>
    <dgm:cxn modelId="{FD58ED3D-185D-4FA2-8D57-3CD126749D7E}" type="presParOf" srcId="{0B95C405-3FB4-4194-9282-148676D4B786}" destId="{C42A6423-66D1-4CF0-842C-3FBAADA3A41C}" srcOrd="0" destOrd="0" presId="urn:microsoft.com/office/officeart/2008/layout/HorizontalMultiLevelHierarchy"/>
    <dgm:cxn modelId="{2E12920C-A93D-4BE9-BE5C-D1A92CFB71B0}" type="presParOf" srcId="{0B95C405-3FB4-4194-9282-148676D4B786}" destId="{038BBCC4-F26E-4CA6-985F-2CECBD5DAEC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32374-27B6-4A2E-B3AB-13C4E24A5F96}" type="datetimeFigureOut">
              <a:rPr lang="en-US" smtClean="0"/>
              <a:t>5/12/2016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D1FBF-9B6B-4C27-AD04-0017C4363311}" type="slidenum">
              <a:rPr lang="en-US" smtClean="0"/>
              <a:t>‹nr.›</a:t>
            </a:fld>
            <a:endParaRPr lang="en-US"/>
          </a:p>
        </p:txBody>
      </p:sp>
    </p:spTree>
    <p:extLst>
      <p:ext uri="{BB962C8B-B14F-4D97-AF65-F5344CB8AC3E}">
        <p14:creationId xmlns:p14="http://schemas.microsoft.com/office/powerpoint/2010/main" val="298106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F95FC4-74CC-4BC5-AE40-F8226AEE9AD6}" type="slidenum">
              <a:rPr lang="nl-NL" smtClean="0">
                <a:solidFill>
                  <a:prstClr val="black"/>
                </a:solidFill>
              </a:rPr>
              <a:pPr>
                <a:defRPr/>
              </a:pPr>
              <a:t>1</a:t>
            </a:fld>
            <a:endParaRPr lang="nl-NL">
              <a:solidFill>
                <a:prstClr val="black"/>
              </a:solidFill>
            </a:endParaRPr>
          </a:p>
        </p:txBody>
      </p:sp>
    </p:spTree>
    <p:extLst>
      <p:ext uri="{BB962C8B-B14F-4D97-AF65-F5344CB8AC3E}">
        <p14:creationId xmlns:p14="http://schemas.microsoft.com/office/powerpoint/2010/main" val="182112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0D0FB-753F-4F0D-93F8-BE0FE9FA03DD}"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58754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D0FB-753F-4F0D-93F8-BE0FE9FA03DD}"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37320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D0FB-753F-4F0D-93F8-BE0FE9FA03DD}"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28698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7" name="Tijdelijke aanduiding voor inhoud 2"/>
          <p:cNvSpPr>
            <a:spLocks noGrp="1"/>
          </p:cNvSpPr>
          <p:nvPr>
            <p:ph sz="half" idx="1"/>
          </p:nvPr>
        </p:nvSpPr>
        <p:spPr>
          <a:xfrm>
            <a:off x="609600" y="2086830"/>
            <a:ext cx="10972800" cy="403933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dirty="0" err="1" smtClean="0"/>
              <a:t>Klik</a:t>
            </a:r>
            <a:r>
              <a:rPr lang="en-US" dirty="0" smtClean="0"/>
              <a:t> </a:t>
            </a:r>
            <a:r>
              <a:rPr lang="en-US" dirty="0" err="1" smtClean="0"/>
              <a:t>om</a:t>
            </a:r>
            <a:r>
              <a:rPr lang="en-US" dirty="0" smtClean="0"/>
              <a:t> de </a:t>
            </a:r>
            <a:r>
              <a:rPr lang="en-US" dirty="0" err="1" smtClean="0"/>
              <a:t>tekststijl</a:t>
            </a:r>
            <a:r>
              <a:rPr lang="en-US" dirty="0" smtClean="0"/>
              <a:t> van het model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smtClean="0"/>
              <a:t>niveau</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pPr>
              <a:defRPr/>
            </a:pPr>
            <a:fld id="{439AE1B7-0997-4F4D-AAB6-52E952229159}"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98974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791" y="1266583"/>
            <a:ext cx="10363200" cy="1362075"/>
          </a:xfrm>
        </p:spPr>
        <p:txBody>
          <a:bodyPr anchor="b"/>
          <a:lstStyle>
            <a:lvl1pPr algn="l">
              <a:defRPr sz="3200" b="0" cap="all"/>
            </a:lvl1pPr>
          </a:lstStyle>
          <a:p>
            <a:r>
              <a:rPr lang="en-US" dirty="0" err="1" smtClean="0"/>
              <a:t>Titelstijl</a:t>
            </a:r>
            <a:r>
              <a:rPr lang="en-US" dirty="0" smtClean="0"/>
              <a:t> van model </a:t>
            </a:r>
            <a:r>
              <a:rPr lang="en-US" dirty="0" err="1" smtClean="0"/>
              <a:t>bewerken</a:t>
            </a:r>
            <a:endParaRPr lang="nl-NL" dirty="0"/>
          </a:p>
        </p:txBody>
      </p:sp>
      <p:sp>
        <p:nvSpPr>
          <p:cNvPr id="3" name="Tijdelijke aanduiding voor tekst 2"/>
          <p:cNvSpPr>
            <a:spLocks noGrp="1"/>
          </p:cNvSpPr>
          <p:nvPr>
            <p:ph type="body" idx="1"/>
          </p:nvPr>
        </p:nvSpPr>
        <p:spPr>
          <a:xfrm>
            <a:off x="690791" y="2659950"/>
            <a:ext cx="10363200" cy="1500187"/>
          </a:xfrm>
        </p:spPr>
        <p:txBody>
          <a:bodyPr tIns="0">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ianummer 5"/>
          <p:cNvSpPr>
            <a:spLocks noGrp="1"/>
          </p:cNvSpPr>
          <p:nvPr>
            <p:ph type="sldNum" sz="quarter" idx="10"/>
          </p:nvPr>
        </p:nvSpPr>
        <p:spPr>
          <a:xfrm>
            <a:off x="11355917" y="6489701"/>
            <a:ext cx="836083" cy="365125"/>
          </a:xfrm>
        </p:spPr>
        <p:txBody>
          <a:bodyPr/>
          <a:lstStyle>
            <a:lvl1pPr>
              <a:defRPr/>
            </a:lvl1pPr>
          </a:lstStyle>
          <a:p>
            <a:pPr>
              <a:defRPr/>
            </a:pPr>
            <a:fld id="{B5FAC564-CC80-48C0-B4D9-2A799CB1A585}"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134398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609600" y="2086830"/>
            <a:ext cx="5384800" cy="403933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8" name="Tijdelijke aanduiding voor inhoud 2"/>
          <p:cNvSpPr>
            <a:spLocks noGrp="1"/>
          </p:cNvSpPr>
          <p:nvPr>
            <p:ph sz="half" idx="13"/>
          </p:nvPr>
        </p:nvSpPr>
        <p:spPr>
          <a:xfrm>
            <a:off x="6197600" y="2085609"/>
            <a:ext cx="5384800" cy="403933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Tijdelijke aanduiding voor voettekst 4"/>
          <p:cNvSpPr>
            <a:spLocks noGrp="1"/>
          </p:cNvSpPr>
          <p:nvPr>
            <p:ph type="ftr" sz="quarter" idx="14"/>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5"/>
          </p:nvPr>
        </p:nvSpPr>
        <p:spPr/>
        <p:txBody>
          <a:bodyPr/>
          <a:lstStyle>
            <a:lvl1pPr>
              <a:defRPr/>
            </a:lvl1pPr>
          </a:lstStyle>
          <a:p>
            <a:pPr>
              <a:defRPr/>
            </a:pPr>
            <a:fld id="{9B285959-2D0C-46F9-B507-26E317F78CF1}"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423213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6" name="Tijdelijke aanduiding voor inhoud 2"/>
          <p:cNvSpPr>
            <a:spLocks noGrp="1"/>
          </p:cNvSpPr>
          <p:nvPr>
            <p:ph sz="half" idx="1"/>
          </p:nvPr>
        </p:nvSpPr>
        <p:spPr>
          <a:xfrm>
            <a:off x="609600" y="2086830"/>
            <a:ext cx="10972800" cy="403933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pPr>
              <a:defRPr/>
            </a:pPr>
            <a:fld id="{8B117CCC-9EA3-430A-9D5B-5DBA2C30C26F}"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5609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626448" y="2055235"/>
            <a:ext cx="10972800" cy="1143000"/>
          </a:xfrm>
        </p:spPr>
        <p:txBody>
          <a:bodyPr/>
          <a:lstStyle>
            <a:lvl1pPr>
              <a:defRPr sz="2400"/>
            </a:lvl1pPr>
          </a:lstStyle>
          <a:p>
            <a:r>
              <a:rPr lang="en-US" smtClean="0"/>
              <a:t>Titelstijl van model bewerken</a:t>
            </a:r>
            <a:endParaRPr lang="nl-NL"/>
          </a:p>
        </p:txBody>
      </p:sp>
      <p:sp>
        <p:nvSpPr>
          <p:cNvPr id="3" name="Tijdelijke aanduiding voor voettekst 2"/>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1"/>
          </p:nvPr>
        </p:nvSpPr>
        <p:spPr/>
        <p:txBody>
          <a:bodyPr/>
          <a:lstStyle>
            <a:lvl1pPr>
              <a:defRPr/>
            </a:lvl1pPr>
          </a:lstStyle>
          <a:p>
            <a:pPr>
              <a:defRPr/>
            </a:pPr>
            <a:fld id="{651EC2B9-4352-4671-BFAF-DC5591FA6BF9}"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582316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3" name="Tijdelijke aanduiding voor dianummer 5"/>
          <p:cNvSpPr>
            <a:spLocks noGrp="1"/>
          </p:cNvSpPr>
          <p:nvPr>
            <p:ph type="sldNum" sz="quarter" idx="11"/>
          </p:nvPr>
        </p:nvSpPr>
        <p:spPr/>
        <p:txBody>
          <a:bodyPr/>
          <a:lstStyle>
            <a:lvl1pPr>
              <a:defRPr/>
            </a:lvl1pPr>
          </a:lstStyle>
          <a:p>
            <a:pPr>
              <a:defRPr/>
            </a:pPr>
            <a:fld id="{BBA81052-94A9-4DA9-807F-2ECF047D4582}" type="slidenum">
              <a:rPr lang="nl-NL">
                <a:solidFill>
                  <a:prstClr val="white"/>
                </a:solidFill>
              </a:rPr>
              <a:pPr>
                <a:defRPr/>
              </a:pPr>
              <a:t>‹nr.›</a:t>
            </a:fld>
            <a:endParaRPr lang="nl-NL">
              <a:solidFill>
                <a:prstClr val="white"/>
              </a:solidFill>
            </a:endParaRPr>
          </a:p>
        </p:txBody>
      </p:sp>
    </p:spTree>
    <p:extLst>
      <p:ext uri="{BB962C8B-B14F-4D97-AF65-F5344CB8AC3E}">
        <p14:creationId xmlns:p14="http://schemas.microsoft.com/office/powerpoint/2010/main" val="344659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D0FB-753F-4F0D-93F8-BE0FE9FA03DD}"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203757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D0FB-753F-4F0D-93F8-BE0FE9FA03DD}"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401842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0D0FB-753F-4F0D-93F8-BE0FE9FA03DD}"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310613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D0FB-753F-4F0D-93F8-BE0FE9FA03DD}"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277763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0D0FB-753F-4F0D-93F8-BE0FE9FA03DD}"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353172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D0FB-753F-4F0D-93F8-BE0FE9FA03DD}"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97533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D0FB-753F-4F0D-93F8-BE0FE9FA03DD}"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269858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D0FB-753F-4F0D-93F8-BE0FE9FA03DD}"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105-DDFB-40D2-85C8-D3088879ABD4}" type="slidenum">
              <a:rPr lang="en-US" smtClean="0"/>
              <a:t>‹nr.›</a:t>
            </a:fld>
            <a:endParaRPr lang="en-US"/>
          </a:p>
        </p:txBody>
      </p:sp>
    </p:spTree>
    <p:extLst>
      <p:ext uri="{BB962C8B-B14F-4D97-AF65-F5344CB8AC3E}">
        <p14:creationId xmlns:p14="http://schemas.microsoft.com/office/powerpoint/2010/main" val="27677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D0FB-753F-4F0D-93F8-BE0FE9FA03DD}" type="datetimeFigureOut">
              <a:rPr lang="en-US" smtClean="0"/>
              <a:t>5/12/2016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B105-DDFB-40D2-85C8-D3088879ABD4}" type="slidenum">
              <a:rPr lang="en-US" smtClean="0"/>
              <a:t>‹nr.›</a:t>
            </a:fld>
            <a:endParaRPr lang="en-US"/>
          </a:p>
        </p:txBody>
      </p:sp>
    </p:spTree>
    <p:extLst>
      <p:ext uri="{BB962C8B-B14F-4D97-AF65-F5344CB8AC3E}">
        <p14:creationId xmlns:p14="http://schemas.microsoft.com/office/powerpoint/2010/main" val="407051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944563"/>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Titelstijl van model bewerken</a:t>
            </a:r>
            <a:endParaRPr lang="nl-NL" smtClean="0"/>
          </a:p>
        </p:txBody>
      </p:sp>
      <p:sp>
        <p:nvSpPr>
          <p:cNvPr id="1027" name="Tijdelijke aanduiding voor tekst 2"/>
          <p:cNvSpPr>
            <a:spLocks noGrp="1"/>
          </p:cNvSpPr>
          <p:nvPr>
            <p:ph type="body" idx="1"/>
          </p:nvPr>
        </p:nvSpPr>
        <p:spPr bwMode="auto">
          <a:xfrm>
            <a:off x="609600" y="2100263"/>
            <a:ext cx="109728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smtClean="0"/>
          </a:p>
        </p:txBody>
      </p:sp>
      <p:sp>
        <p:nvSpPr>
          <p:cNvPr id="5" name="Tijdelijke aanduiding voor voettekst 4"/>
          <p:cNvSpPr>
            <a:spLocks noGrp="1"/>
          </p:cNvSpPr>
          <p:nvPr>
            <p:ph type="ftr" sz="quarter" idx="3"/>
          </p:nvPr>
        </p:nvSpPr>
        <p:spPr>
          <a:xfrm>
            <a:off x="609600" y="6124576"/>
            <a:ext cx="38608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ea typeface="+mn-ea"/>
                <a:cs typeface="Arial"/>
              </a:defRPr>
            </a:lvl1pPr>
          </a:lstStyle>
          <a:p>
            <a:pPr defTabSz="457200">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11006667" y="6124576"/>
            <a:ext cx="836084"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charset="0"/>
                <a:ea typeface="MS PGothic" pitchFamily="34" charset="-128"/>
                <a:cs typeface="Arial" charset="0"/>
              </a:defRPr>
            </a:lvl1pPr>
          </a:lstStyle>
          <a:p>
            <a:pPr defTabSz="457200" fontAlgn="base">
              <a:spcBef>
                <a:spcPct val="0"/>
              </a:spcBef>
              <a:spcAft>
                <a:spcPct val="0"/>
              </a:spcAft>
              <a:defRPr/>
            </a:pPr>
            <a:fld id="{EFC3539B-1203-4C1E-B2FD-F1C53B35DA3C}" type="slidenum">
              <a:rPr lang="nl-NL" smtClean="0">
                <a:solidFill>
                  <a:prstClr val="white"/>
                </a:solidFill>
              </a:rPr>
              <a:pPr defTabSz="457200" fontAlgn="base">
                <a:spcBef>
                  <a:spcPct val="0"/>
                </a:spcBef>
                <a:spcAft>
                  <a:spcPct val="0"/>
                </a:spcAft>
                <a:defRPr/>
              </a:pPr>
              <a:t>‹nr.›</a:t>
            </a:fld>
            <a:endParaRPr lang="nl-NL">
              <a:solidFill>
                <a:prstClr val="white"/>
              </a:solidFill>
            </a:endParaRPr>
          </a:p>
        </p:txBody>
      </p:sp>
    </p:spTree>
    <p:extLst>
      <p:ext uri="{BB962C8B-B14F-4D97-AF65-F5344CB8AC3E}">
        <p14:creationId xmlns:p14="http://schemas.microsoft.com/office/powerpoint/2010/main" val="1099153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0" fontAlgn="base" hangingPunct="0">
        <a:spcBef>
          <a:spcPct val="0"/>
        </a:spcBef>
        <a:spcAft>
          <a:spcPct val="0"/>
        </a:spcAft>
        <a:defRPr sz="3200" kern="1200" cap="all">
          <a:solidFill>
            <a:srgbClr val="25167A"/>
          </a:solidFill>
          <a:latin typeface="Arial"/>
          <a:ea typeface="ＭＳ Ｐゴシック" charset="-128"/>
          <a:cs typeface="Arial"/>
        </a:defRPr>
      </a:lvl1pPr>
      <a:lvl2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5pPr>
      <a:lvl6pPr marL="457200" algn="l" defTabSz="457200" rtl="0" fontAlgn="base">
        <a:spcBef>
          <a:spcPct val="0"/>
        </a:spcBef>
        <a:spcAft>
          <a:spcPct val="0"/>
        </a:spcAft>
        <a:defRPr sz="3200">
          <a:solidFill>
            <a:srgbClr val="25167A"/>
          </a:solidFill>
          <a:latin typeface="Arial" charset="0"/>
          <a:ea typeface="MS PGothic" pitchFamily="34" charset="-128"/>
        </a:defRPr>
      </a:lvl6pPr>
      <a:lvl7pPr marL="914400" algn="l" defTabSz="457200" rtl="0" fontAlgn="base">
        <a:spcBef>
          <a:spcPct val="0"/>
        </a:spcBef>
        <a:spcAft>
          <a:spcPct val="0"/>
        </a:spcAft>
        <a:defRPr sz="3200">
          <a:solidFill>
            <a:srgbClr val="25167A"/>
          </a:solidFill>
          <a:latin typeface="Arial" charset="0"/>
          <a:ea typeface="MS PGothic" pitchFamily="34" charset="-128"/>
        </a:defRPr>
      </a:lvl7pPr>
      <a:lvl8pPr marL="1371600" algn="l" defTabSz="457200" rtl="0" fontAlgn="base">
        <a:spcBef>
          <a:spcPct val="0"/>
        </a:spcBef>
        <a:spcAft>
          <a:spcPct val="0"/>
        </a:spcAft>
        <a:defRPr sz="3200">
          <a:solidFill>
            <a:srgbClr val="25167A"/>
          </a:solidFill>
          <a:latin typeface="Arial" charset="0"/>
          <a:ea typeface="MS PGothic" pitchFamily="34" charset="-128"/>
        </a:defRPr>
      </a:lvl8pPr>
      <a:lvl9pPr marL="1828800" algn="l" defTabSz="457200" rtl="0" fontAlgn="base">
        <a:spcBef>
          <a:spcPct val="0"/>
        </a:spcBef>
        <a:spcAft>
          <a:spcPct val="0"/>
        </a:spcAft>
        <a:defRPr sz="3200">
          <a:solidFill>
            <a:srgbClr val="25167A"/>
          </a:solidFill>
          <a:latin typeface="Arial"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defRPr sz="2000" kern="1200">
          <a:solidFill>
            <a:schemeClr val="tx1"/>
          </a:solidFill>
          <a:latin typeface="Arial"/>
          <a:ea typeface="ＭＳ Ｐゴシック" charset="-128"/>
          <a:cs typeface="Arial"/>
        </a:defRPr>
      </a:lvl1pPr>
      <a:lvl2pPr marL="6286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896938"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3pPr>
      <a:lvl4pPr marL="1255713"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161290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7000" y="1122363"/>
            <a:ext cx="6858000" cy="2387600"/>
          </a:xfrm>
          <a:prstGeom prst="rect">
            <a:avLst/>
          </a:prstGeom>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200" b="0" kern="1200" cap="all">
                <a:solidFill>
                  <a:srgbClr val="25167A"/>
                </a:solidFill>
                <a:latin typeface="Arial"/>
                <a:ea typeface="ＭＳ Ｐゴシック" charset="-128"/>
                <a:cs typeface="Arial"/>
              </a:defRPr>
            </a:lvl1pPr>
            <a:lvl2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200">
                <a:solidFill>
                  <a:srgbClr val="25167A"/>
                </a:solidFill>
                <a:latin typeface="Arial" charset="0"/>
                <a:ea typeface="ＭＳ Ｐゴシック" charset="-128"/>
                <a:cs typeface="Arial" pitchFamily="34" charset="0"/>
              </a:defRPr>
            </a:lvl5pPr>
            <a:lvl6pPr marL="457200" algn="l" defTabSz="457200" rtl="0" fontAlgn="base">
              <a:spcBef>
                <a:spcPct val="0"/>
              </a:spcBef>
              <a:spcAft>
                <a:spcPct val="0"/>
              </a:spcAft>
              <a:defRPr sz="3200">
                <a:solidFill>
                  <a:srgbClr val="25167A"/>
                </a:solidFill>
                <a:latin typeface="Arial" charset="0"/>
                <a:ea typeface="MS PGothic" pitchFamily="34" charset="-128"/>
              </a:defRPr>
            </a:lvl6pPr>
            <a:lvl7pPr marL="914400" algn="l" defTabSz="457200" rtl="0" fontAlgn="base">
              <a:spcBef>
                <a:spcPct val="0"/>
              </a:spcBef>
              <a:spcAft>
                <a:spcPct val="0"/>
              </a:spcAft>
              <a:defRPr sz="3200">
                <a:solidFill>
                  <a:srgbClr val="25167A"/>
                </a:solidFill>
                <a:latin typeface="Arial" charset="0"/>
                <a:ea typeface="MS PGothic" pitchFamily="34" charset="-128"/>
              </a:defRPr>
            </a:lvl7pPr>
            <a:lvl8pPr marL="1371600" algn="l" defTabSz="457200" rtl="0" fontAlgn="base">
              <a:spcBef>
                <a:spcPct val="0"/>
              </a:spcBef>
              <a:spcAft>
                <a:spcPct val="0"/>
              </a:spcAft>
              <a:defRPr sz="3200">
                <a:solidFill>
                  <a:srgbClr val="25167A"/>
                </a:solidFill>
                <a:latin typeface="Arial" charset="0"/>
                <a:ea typeface="MS PGothic" pitchFamily="34" charset="-128"/>
              </a:defRPr>
            </a:lvl8pPr>
            <a:lvl9pPr marL="1828800" algn="l" defTabSz="457200" rtl="0" fontAlgn="base">
              <a:spcBef>
                <a:spcPct val="0"/>
              </a:spcBef>
              <a:spcAft>
                <a:spcPct val="0"/>
              </a:spcAft>
              <a:defRPr sz="3200">
                <a:solidFill>
                  <a:srgbClr val="25167A"/>
                </a:solidFill>
                <a:latin typeface="Arial" charset="0"/>
                <a:ea typeface="MS PGothic" pitchFamily="34" charset="-128"/>
              </a:defRPr>
            </a:lvl9pPr>
          </a:lstStyle>
          <a:p>
            <a:r>
              <a:rPr lang="nl-NL" dirty="0" err="1" smtClean="0"/>
              <a:t>Lio</a:t>
            </a:r>
            <a:r>
              <a:rPr lang="nl-NL" dirty="0" smtClean="0"/>
              <a:t>-praktijkonderzoek</a:t>
            </a:r>
            <a:endParaRPr lang="en-US" dirty="0"/>
          </a:p>
        </p:txBody>
      </p:sp>
      <p:sp>
        <p:nvSpPr>
          <p:cNvPr id="9" name="Subtitle 2"/>
          <p:cNvSpPr txBox="1">
            <a:spLocks/>
          </p:cNvSpPr>
          <p:nvPr/>
        </p:nvSpPr>
        <p:spPr bwMode="auto">
          <a:xfrm>
            <a:off x="2667000" y="3602038"/>
            <a:ext cx="6858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Arial"/>
                <a:ea typeface="ＭＳ Ｐゴシック" charset="-128"/>
                <a:cs typeface="Arial"/>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Arial"/>
                <a:ea typeface="ＭＳ Ｐゴシック" charset="-128"/>
                <a:cs typeface="Arial"/>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128"/>
                <a:cs typeface="Arial"/>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128"/>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nl-NL" dirty="0">
                <a:solidFill>
                  <a:prstClr val="black">
                    <a:tint val="75000"/>
                  </a:prstClr>
                </a:solidFill>
              </a:rPr>
              <a:t>Les </a:t>
            </a:r>
            <a:r>
              <a:rPr lang="nl-NL" dirty="0" smtClean="0">
                <a:solidFill>
                  <a:prstClr val="black">
                    <a:tint val="75000"/>
                  </a:prstClr>
                </a:solidFill>
              </a:rPr>
              <a:t>5. Methoden A</a:t>
            </a:r>
            <a:endParaRPr lang="nl-NL" dirty="0">
              <a:solidFill>
                <a:prstClr val="black">
                  <a:tint val="75000"/>
                </a:prstClr>
              </a:solidFill>
            </a:endParaRPr>
          </a:p>
          <a:p>
            <a:r>
              <a:rPr lang="nl-NL" dirty="0">
                <a:solidFill>
                  <a:prstClr val="black">
                    <a:tint val="75000"/>
                  </a:prstClr>
                </a:solidFill>
              </a:rPr>
              <a:t>Marco Kragten (m.kragten@hva.nl).</a:t>
            </a:r>
            <a:endParaRPr lang="en-US" dirty="0">
              <a:solidFill>
                <a:prstClr val="black">
                  <a:tint val="75000"/>
                </a:prstClr>
              </a:solidFill>
            </a:endParaRPr>
          </a:p>
        </p:txBody>
      </p:sp>
    </p:spTree>
    <p:extLst>
      <p:ext uri="{BB962C8B-B14F-4D97-AF65-F5344CB8AC3E}">
        <p14:creationId xmlns:p14="http://schemas.microsoft.com/office/powerpoint/2010/main" val="327968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2068" y="617517"/>
            <a:ext cx="7685628" cy="6969456"/>
          </a:xfrm>
          <a:prstGeom prst="rect">
            <a:avLst/>
          </a:prstGeom>
        </p:spPr>
      </p:pic>
      <p:sp>
        <p:nvSpPr>
          <p:cNvPr id="8" name="Titel 5"/>
          <p:cNvSpPr>
            <a:spLocks noGrp="1"/>
          </p:cNvSpPr>
          <p:nvPr>
            <p:ph type="title"/>
          </p:nvPr>
        </p:nvSpPr>
        <p:spPr>
          <a:xfrm>
            <a:off x="550223" y="-132113"/>
            <a:ext cx="10972800" cy="1143000"/>
          </a:xfrm>
        </p:spPr>
        <p:txBody>
          <a:bodyPr/>
          <a:lstStyle/>
          <a:p>
            <a:r>
              <a:rPr lang="en-US" dirty="0" err="1" smtClean="0"/>
              <a:t>Opdracht</a:t>
            </a:r>
            <a:r>
              <a:rPr lang="en-US" dirty="0" smtClean="0"/>
              <a:t>: </a:t>
            </a:r>
            <a:r>
              <a:rPr lang="en-US" dirty="0" err="1" smtClean="0"/>
              <a:t>welke</a:t>
            </a:r>
            <a:r>
              <a:rPr lang="en-US" dirty="0" smtClean="0"/>
              <a:t> </a:t>
            </a:r>
            <a:r>
              <a:rPr lang="en-US" dirty="0" err="1" smtClean="0"/>
              <a:t>mankementen</a:t>
            </a:r>
            <a:r>
              <a:rPr lang="en-US" dirty="0" smtClean="0"/>
              <a:t> </a:t>
            </a:r>
            <a:r>
              <a:rPr lang="en-US" dirty="0" err="1" smtClean="0"/>
              <a:t>hebben</a:t>
            </a:r>
            <a:r>
              <a:rPr lang="en-US" dirty="0" smtClean="0"/>
              <a:t> de </a:t>
            </a:r>
            <a:r>
              <a:rPr lang="en-US" dirty="0" err="1" smtClean="0"/>
              <a:t>vragen</a:t>
            </a:r>
            <a:r>
              <a:rPr lang="en-US" dirty="0" smtClean="0"/>
              <a:t> en de </a:t>
            </a:r>
            <a:r>
              <a:rPr lang="en-US" dirty="0" err="1" smtClean="0"/>
              <a:t>anwoordformats</a:t>
            </a:r>
            <a:r>
              <a:rPr lang="en-US" dirty="0" smtClean="0"/>
              <a:t>?</a:t>
            </a:r>
            <a:endParaRPr lang="en-US" dirty="0"/>
          </a:p>
        </p:txBody>
      </p:sp>
    </p:spTree>
    <p:extLst>
      <p:ext uri="{BB962C8B-B14F-4D97-AF65-F5344CB8AC3E}">
        <p14:creationId xmlns:p14="http://schemas.microsoft.com/office/powerpoint/2010/main" val="301024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antwoordmogelijkheden</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11</a:t>
            </a:fld>
            <a:endParaRPr lang="nl-NL"/>
          </a:p>
        </p:txBody>
      </p:sp>
      <p:sp>
        <p:nvSpPr>
          <p:cNvPr id="8" name="Content Placeholder 7"/>
          <p:cNvSpPr>
            <a:spLocks noGrp="1"/>
          </p:cNvSpPr>
          <p:nvPr>
            <p:ph sz="half" idx="1"/>
          </p:nvPr>
        </p:nvSpPr>
        <p:spPr>
          <a:xfrm>
            <a:off x="609600" y="2185064"/>
            <a:ext cx="10972800" cy="3847207"/>
          </a:xfrm>
          <a:prstGeom prst="rect">
            <a:avLst/>
          </a:prstGeom>
        </p:spPr>
        <p:txBody>
          <a:bodyPr>
            <a:spAutoFit/>
          </a:bodyPr>
          <a:lstStyle/>
          <a:p>
            <a:r>
              <a:rPr lang="nl-NL" dirty="0"/>
              <a:t>Regelmatige fouten in beoordelingsschalen:</a:t>
            </a:r>
          </a:p>
          <a:p>
            <a:pPr marL="342900" indent="-342900">
              <a:buFont typeface="Wingdings" panose="05000000000000000000" pitchFamily="2" charset="2"/>
              <a:buChar char="§"/>
            </a:pPr>
            <a:r>
              <a:rPr lang="nl-NL" dirty="0"/>
              <a:t>De aard van de schaal past niet bij de </a:t>
            </a:r>
            <a:r>
              <a:rPr lang="nl-NL" dirty="0" smtClean="0"/>
              <a:t>vraag (word je wel eens gepest? mee eens/niet mee eens)</a:t>
            </a:r>
            <a:endParaRPr lang="nl-NL" dirty="0"/>
          </a:p>
          <a:p>
            <a:pPr marL="342900" indent="-342900">
              <a:buFont typeface="Wingdings" panose="05000000000000000000" pitchFamily="2" charset="2"/>
              <a:buChar char="§"/>
            </a:pPr>
            <a:r>
              <a:rPr lang="nl-NL" dirty="0"/>
              <a:t>De schaal heeft te weinig differentiatie, geeft een te grove keuze </a:t>
            </a:r>
            <a:r>
              <a:rPr lang="nl-NL" dirty="0" smtClean="0"/>
              <a:t>(hoe vaak ben je gepest? </a:t>
            </a:r>
            <a:r>
              <a:rPr lang="nl-NL" dirty="0"/>
              <a:t>n</a:t>
            </a:r>
            <a:r>
              <a:rPr lang="nl-NL" dirty="0" smtClean="0"/>
              <a:t>ooit/altijd)</a:t>
            </a:r>
            <a:endParaRPr lang="nl-NL" dirty="0"/>
          </a:p>
          <a:p>
            <a:pPr marL="342900" indent="-342900">
              <a:buFont typeface="Wingdings" panose="05000000000000000000" pitchFamily="2" charset="2"/>
              <a:buChar char="§"/>
            </a:pPr>
            <a:r>
              <a:rPr lang="nl-NL" dirty="0" smtClean="0"/>
              <a:t>Meerdere </a:t>
            </a:r>
            <a:r>
              <a:rPr lang="nl-NL" dirty="0"/>
              <a:t>schaaltypen lopen door </a:t>
            </a:r>
            <a:r>
              <a:rPr lang="nl-NL" dirty="0" smtClean="0"/>
              <a:t>elkaar (ben je tegen kernenergie? nee/soms/voor)</a:t>
            </a:r>
            <a:endParaRPr lang="nl-NL" dirty="0"/>
          </a:p>
          <a:p>
            <a:pPr marL="342900" indent="-342900">
              <a:buFont typeface="Wingdings" panose="05000000000000000000" pitchFamily="2" charset="2"/>
              <a:buChar char="§"/>
            </a:pPr>
            <a:r>
              <a:rPr lang="nl-NL" dirty="0"/>
              <a:t>De schaal is uit </a:t>
            </a:r>
            <a:r>
              <a:rPr lang="nl-NL" dirty="0" smtClean="0"/>
              <a:t>balans, schaalpunten ontbreken (ga je met de fiets naar school? nooit/soms/altijd)</a:t>
            </a:r>
            <a:endParaRPr lang="nl-NL" dirty="0"/>
          </a:p>
          <a:p>
            <a:pPr marL="342900" indent="-342900">
              <a:buFont typeface="Wingdings" panose="05000000000000000000" pitchFamily="2" charset="2"/>
              <a:buChar char="§"/>
            </a:pPr>
            <a:r>
              <a:rPr lang="nl-NL" dirty="0"/>
              <a:t>Dubbele </a:t>
            </a:r>
            <a:r>
              <a:rPr lang="nl-NL" dirty="0" smtClean="0"/>
              <a:t>ontkenning (drinkt u nooit? </a:t>
            </a:r>
            <a:r>
              <a:rPr lang="nl-NL" dirty="0"/>
              <a:t>n</a:t>
            </a:r>
            <a:r>
              <a:rPr lang="nl-NL" dirty="0" smtClean="0"/>
              <a:t>ee/ja)</a:t>
            </a:r>
            <a:endParaRPr lang="nl-NL" dirty="0"/>
          </a:p>
          <a:p>
            <a:pPr marL="342900" indent="-342900">
              <a:buFont typeface="Wingdings" panose="05000000000000000000" pitchFamily="2" charset="2"/>
              <a:buChar char="§"/>
            </a:pPr>
            <a:r>
              <a:rPr lang="nl-NL" dirty="0"/>
              <a:t>Zowel in de vraag als in de antwoordalternatieven ziet een gradatie</a:t>
            </a:r>
            <a:r>
              <a:rPr lang="nl-NL" dirty="0" smtClean="0"/>
              <a:t>. (reist u vaak? </a:t>
            </a:r>
            <a:r>
              <a:rPr lang="nl-NL" dirty="0"/>
              <a:t>n</a:t>
            </a:r>
            <a:r>
              <a:rPr lang="nl-NL" dirty="0" smtClean="0"/>
              <a:t>ooit/soms/regelmatig/vaak)</a:t>
            </a:r>
            <a:endParaRPr lang="nl-NL" dirty="0"/>
          </a:p>
        </p:txBody>
      </p:sp>
    </p:spTree>
    <p:extLst>
      <p:ext uri="{BB962C8B-B14F-4D97-AF65-F5344CB8AC3E}">
        <p14:creationId xmlns:p14="http://schemas.microsoft.com/office/powerpoint/2010/main" val="657171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Opdracht</a:t>
            </a:r>
            <a:r>
              <a:rPr lang="en-US" dirty="0" smtClean="0"/>
              <a:t>: </a:t>
            </a:r>
            <a:r>
              <a:rPr lang="en-US" dirty="0" err="1" smtClean="0"/>
              <a:t>wat</a:t>
            </a:r>
            <a:r>
              <a:rPr lang="en-US" dirty="0" smtClean="0"/>
              <a:t> </a:t>
            </a:r>
            <a:r>
              <a:rPr lang="en-US" dirty="0" err="1" smtClean="0"/>
              <a:t>gaat</a:t>
            </a:r>
            <a:r>
              <a:rPr lang="en-US" dirty="0" smtClean="0"/>
              <a:t> </a:t>
            </a:r>
            <a:r>
              <a:rPr lang="en-US" dirty="0" err="1" smtClean="0"/>
              <a:t>er</a:t>
            </a:r>
            <a:r>
              <a:rPr lang="en-US" dirty="0" smtClean="0"/>
              <a:t> </a:t>
            </a:r>
            <a:r>
              <a:rPr lang="en-US" dirty="0" err="1" smtClean="0"/>
              <a:t>niet</a:t>
            </a:r>
            <a:r>
              <a:rPr lang="en-US" dirty="0" smtClean="0"/>
              <a:t> </a:t>
            </a:r>
            <a:r>
              <a:rPr lang="en-US" dirty="0" err="1" smtClean="0"/>
              <a:t>goed</a:t>
            </a:r>
            <a:r>
              <a:rPr lang="en-US" dirty="0" smtClean="0"/>
              <a:t> in de </a:t>
            </a:r>
            <a:r>
              <a:rPr lang="en-US" dirty="0" err="1" smtClean="0"/>
              <a:t>vRAGENLIJST</a:t>
            </a:r>
            <a:r>
              <a:rPr lang="en-US" dirty="0" smtClean="0"/>
              <a:t>?</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12</a:t>
            </a:fld>
            <a:endParaRPr lang="nl-NL"/>
          </a:p>
        </p:txBody>
      </p:sp>
      <p:sp>
        <p:nvSpPr>
          <p:cNvPr id="8" name="Content Placeholder 7"/>
          <p:cNvSpPr>
            <a:spLocks noGrp="1"/>
          </p:cNvSpPr>
          <p:nvPr>
            <p:ph sz="half" idx="1"/>
          </p:nvPr>
        </p:nvSpPr>
        <p:spPr>
          <a:xfrm>
            <a:off x="609600" y="2185064"/>
            <a:ext cx="10972800" cy="707886"/>
          </a:xfrm>
          <a:prstGeom prst="rect">
            <a:avLst/>
          </a:prstGeom>
        </p:spPr>
        <p:txBody>
          <a:bodyPr>
            <a:spAutoFit/>
          </a:bodyPr>
          <a:lstStyle/>
          <a:p>
            <a:r>
              <a:rPr lang="nl-NL" dirty="0" smtClean="0"/>
              <a:t>In de vragenlijst* staan zaken die niet kloppen. Beoordeel de vragenlijst eerst zelf. Bespreek daarna in groepjes wat er allemaal niet klopt.</a:t>
            </a:r>
            <a:endParaRPr lang="nl-NL" dirty="0"/>
          </a:p>
        </p:txBody>
      </p:sp>
      <p:sp>
        <p:nvSpPr>
          <p:cNvPr id="2" name="Rectangle 1"/>
          <p:cNvSpPr/>
          <p:nvPr/>
        </p:nvSpPr>
        <p:spPr>
          <a:xfrm>
            <a:off x="609600" y="6120369"/>
            <a:ext cx="3650230" cy="307777"/>
          </a:xfrm>
          <a:prstGeom prst="rect">
            <a:avLst/>
          </a:prstGeom>
        </p:spPr>
        <p:txBody>
          <a:bodyPr wrap="none">
            <a:spAutoFit/>
          </a:bodyPr>
          <a:lstStyle/>
          <a:p>
            <a:r>
              <a:rPr lang="nl-NL" sz="1400" i="1" dirty="0" smtClean="0"/>
              <a:t>*Uit Basisprincipes Praktijkonderzoek, </a:t>
            </a:r>
            <a:r>
              <a:rPr lang="nl-NL" sz="1400" i="1" dirty="0"/>
              <a:t>Bijlage </a:t>
            </a:r>
            <a:r>
              <a:rPr lang="nl-NL" sz="1400" i="1" dirty="0" smtClean="0"/>
              <a:t>6 </a:t>
            </a:r>
            <a:endParaRPr lang="en-US" sz="1400" i="1" dirty="0"/>
          </a:p>
        </p:txBody>
      </p:sp>
    </p:spTree>
    <p:extLst>
      <p:ext uri="{BB962C8B-B14F-4D97-AF65-F5344CB8AC3E}">
        <p14:creationId xmlns:p14="http://schemas.microsoft.com/office/powerpoint/2010/main" val="340879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Vragenlijst</a:t>
            </a:r>
            <a:r>
              <a:rPr lang="en-US" dirty="0" smtClean="0"/>
              <a:t> </a:t>
            </a:r>
            <a:r>
              <a:rPr lang="en-US" dirty="0" err="1" smtClean="0"/>
              <a:t>als</a:t>
            </a:r>
            <a:r>
              <a:rPr lang="en-US" dirty="0" smtClean="0"/>
              <a:t> </a:t>
            </a:r>
            <a:r>
              <a:rPr lang="en-US" dirty="0" err="1" smtClean="0"/>
              <a:t>onderzoeksinstrument</a:t>
            </a:r>
            <a:r>
              <a:rPr lang="en-US" dirty="0" smtClean="0"/>
              <a:t>: van </a:t>
            </a:r>
            <a:r>
              <a:rPr lang="en-US" dirty="0" err="1" smtClean="0"/>
              <a:t>kernbegrip</a:t>
            </a:r>
            <a:r>
              <a:rPr lang="en-US" dirty="0" smtClean="0"/>
              <a:t> </a:t>
            </a:r>
            <a:r>
              <a:rPr lang="en-US" dirty="0" err="1" smtClean="0"/>
              <a:t>naar</a:t>
            </a:r>
            <a:r>
              <a:rPr lang="en-US" dirty="0" smtClean="0"/>
              <a:t> items</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13</a:t>
            </a:fld>
            <a:endParaRPr lang="nl-NL"/>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307152959"/>
              </p:ext>
            </p:extLst>
          </p:nvPr>
        </p:nvGraphicFramePr>
        <p:xfrm>
          <a:off x="5361542" y="2103162"/>
          <a:ext cx="6220858"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7"/>
          <p:cNvSpPr txBox="1">
            <a:spLocks/>
          </p:cNvSpPr>
          <p:nvPr/>
        </p:nvSpPr>
        <p:spPr bwMode="auto">
          <a:xfrm>
            <a:off x="609600" y="2185063"/>
            <a:ext cx="50640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kern="1200">
                <a:solidFill>
                  <a:schemeClr val="tx1"/>
                </a:solidFill>
                <a:latin typeface="Arial"/>
                <a:ea typeface="ＭＳ Ｐゴシック" charset="-128"/>
                <a:cs typeface="Arial"/>
              </a:defRPr>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solidFill>
                <a:latin typeface="Arial"/>
                <a:ea typeface="ＭＳ Ｐゴシック" charset="-128"/>
                <a:cs typeface="Arial"/>
              </a:defRPr>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solidFill>
                <a:latin typeface="Arial"/>
                <a:ea typeface="ＭＳ Ｐゴシック" charset="-128"/>
                <a:cs typeface="Arial"/>
              </a:defRPr>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solidFill>
                <a:latin typeface="Arial"/>
                <a:ea typeface="ＭＳ Ｐゴシック" charset="-128"/>
                <a:cs typeface="Arial"/>
              </a:defRPr>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nl-NL" dirty="0" smtClean="0"/>
              <a:t>Voor complexe kernbegrippen heb je meerdere vragen (items) nodig het valide te kunnen meten:</a:t>
            </a:r>
          </a:p>
          <a:p>
            <a:endParaRPr lang="nl-NL" dirty="0"/>
          </a:p>
          <a:p>
            <a:r>
              <a:rPr lang="nl-NL" dirty="0" smtClean="0"/>
              <a:t>Voorbeeld:</a:t>
            </a:r>
          </a:p>
          <a:p>
            <a:r>
              <a:rPr lang="nl-NL" dirty="0" smtClean="0"/>
              <a:t>Geef aan op een schaal van 1 tot 10 hoe gemotiveerd je bent voor het uitvoeren van praktijkonderzoek.</a:t>
            </a:r>
          </a:p>
          <a:p>
            <a:endParaRPr lang="nl-NL" dirty="0"/>
          </a:p>
          <a:p>
            <a:r>
              <a:rPr lang="nl-NL" dirty="0" smtClean="0"/>
              <a:t>Waarom is een dergelijke vraag niet valide?</a:t>
            </a:r>
          </a:p>
          <a:p>
            <a:endParaRPr lang="nl-NL" dirty="0"/>
          </a:p>
          <a:p>
            <a:endParaRPr lang="nl-NL" dirty="0"/>
          </a:p>
        </p:txBody>
      </p:sp>
    </p:spTree>
    <p:extLst>
      <p:ext uri="{BB962C8B-B14F-4D97-AF65-F5344CB8AC3E}">
        <p14:creationId xmlns:p14="http://schemas.microsoft.com/office/powerpoint/2010/main" val="176738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Motivatie</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14</a:t>
            </a:fld>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865" y="1913369"/>
            <a:ext cx="7796270" cy="4385402"/>
          </a:xfrm>
          <a:prstGeom prst="rect">
            <a:avLst/>
          </a:prstGeom>
        </p:spPr>
      </p:pic>
    </p:spTree>
    <p:extLst>
      <p:ext uri="{BB962C8B-B14F-4D97-AF65-F5344CB8AC3E}">
        <p14:creationId xmlns:p14="http://schemas.microsoft.com/office/powerpoint/2010/main" val="177692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Motivatie</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15</a:t>
            </a:fld>
            <a:endParaRPr lang="nl-NL"/>
          </a:p>
        </p:txBody>
      </p:sp>
      <p:sp>
        <p:nvSpPr>
          <p:cNvPr id="2" name="Rectangle 1"/>
          <p:cNvSpPr/>
          <p:nvPr/>
        </p:nvSpPr>
        <p:spPr>
          <a:xfrm>
            <a:off x="609601" y="1866094"/>
            <a:ext cx="11233150" cy="4893647"/>
          </a:xfrm>
          <a:prstGeom prst="rect">
            <a:avLst/>
          </a:prstGeom>
        </p:spPr>
        <p:txBody>
          <a:bodyPr wrap="square">
            <a:spAutoFit/>
          </a:bodyPr>
          <a:lstStyle/>
          <a:p>
            <a:r>
              <a:rPr lang="nl-NL" sz="1200" kern="150" dirty="0" smtClean="0">
                <a:solidFill>
                  <a:srgbClr val="000000"/>
                </a:solidFill>
                <a:latin typeface="Times New Roman" panose="02020603050405020304" pitchFamily="18" charset="0"/>
              </a:rPr>
              <a:t>Items </a:t>
            </a:r>
            <a:r>
              <a:rPr lang="nl-NL" sz="1200" kern="150" dirty="0">
                <a:solidFill>
                  <a:srgbClr val="000000"/>
                </a:solidFill>
                <a:latin typeface="Times New Roman" panose="02020603050405020304" pitchFamily="18" charset="0"/>
              </a:rPr>
              <a:t>van </a:t>
            </a:r>
            <a:r>
              <a:rPr lang="nl-NL" sz="1200" kern="150" dirty="0" smtClean="0">
                <a:solidFill>
                  <a:srgbClr val="000000"/>
                </a:solidFill>
                <a:latin typeface="Times New Roman" panose="02020603050405020304" pitchFamily="18" charset="0"/>
              </a:rPr>
              <a:t>een vragenlijst </a:t>
            </a:r>
            <a:r>
              <a:rPr lang="nl-NL" sz="1200" kern="150" dirty="0">
                <a:solidFill>
                  <a:srgbClr val="000000"/>
                </a:solidFill>
                <a:latin typeface="Times New Roman" panose="02020603050405020304" pitchFamily="18" charset="0"/>
              </a:rPr>
              <a:t>met betrekking tot de motivatie voor praktijkonderzoek	</a:t>
            </a:r>
            <a:endParaRPr lang="nl-NL" sz="1200" kern="150" dirty="0" smtClean="0">
              <a:solidFill>
                <a:srgbClr val="000000"/>
              </a:solidFill>
              <a:latin typeface="Times New Roman" panose="02020603050405020304" pitchFamily="18" charset="0"/>
            </a:endParaRPr>
          </a:p>
          <a:p>
            <a:r>
              <a:rPr lang="nl-NL" sz="1200" kern="150" dirty="0">
                <a:solidFill>
                  <a:srgbClr val="000000"/>
                </a:solidFill>
                <a:latin typeface="Times New Roman" panose="02020603050405020304" pitchFamily="18" charset="0"/>
              </a:rPr>
              <a:t>Ik zou praktijkonderzoek uitvoeren/ik voer praktijkonderzoek uit </a:t>
            </a:r>
            <a:r>
              <a:rPr lang="nl-NL" sz="1200" kern="150" dirty="0" smtClean="0">
                <a:solidFill>
                  <a:srgbClr val="000000"/>
                </a:solidFill>
                <a:latin typeface="Times New Roman" panose="02020603050405020304" pitchFamily="18" charset="0"/>
              </a:rPr>
              <a:t>omdat (1 = zeer mee oneens; 7 is zeer mee eens):</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i="1" kern="150" dirty="0" smtClean="0">
                <a:solidFill>
                  <a:srgbClr val="000000"/>
                </a:solidFill>
                <a:latin typeface="Times New Roman" panose="02020603050405020304" pitchFamily="18" charset="0"/>
              </a:rPr>
              <a:t>Intrinsieke </a:t>
            </a:r>
            <a:r>
              <a:rPr lang="nl-NL" sz="1200" i="1" kern="150" dirty="0">
                <a:solidFill>
                  <a:srgbClr val="000000"/>
                </a:solidFill>
                <a:latin typeface="Times New Roman" panose="02020603050405020304" pitchFamily="18" charset="0"/>
              </a:rPr>
              <a:t>regulatie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het interessant vind.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-het mij voldoening geeft.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ervan geniet.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-het plezierig is om te doen.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het leuk vind.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i="1" kern="150" dirty="0">
                <a:solidFill>
                  <a:prstClr val="black"/>
                </a:solidFill>
                <a:latin typeface="Times New Roman" panose="02020603050405020304" pitchFamily="18" charset="0"/>
              </a:rPr>
              <a:t>G</a:t>
            </a:r>
            <a:r>
              <a:rPr lang="nl-NL" sz="1200" i="1" kern="150" dirty="0">
                <a:solidFill>
                  <a:srgbClr val="000000"/>
                </a:solidFill>
                <a:latin typeface="Times New Roman" panose="02020603050405020304" pitchFamily="18" charset="0"/>
              </a:rPr>
              <a:t>eïdentificeerde regulatie</a:t>
            </a:r>
            <a:r>
              <a:rPr lang="nl-NL" sz="1200" kern="150" dirty="0">
                <a:solidFill>
                  <a:srgbClr val="000000"/>
                </a:solidFill>
                <a:latin typeface="Tahoma" panose="020B0604030504040204" pitchFamily="34" charset="0"/>
              </a:rPr>
              <a:t>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mijn eigen onderwijs wil verbeteren.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mijn beslissingen ´</a:t>
            </a:r>
            <a:r>
              <a:rPr lang="nl-NL" sz="1200" kern="150" dirty="0" err="1">
                <a:solidFill>
                  <a:srgbClr val="000000"/>
                </a:solidFill>
                <a:latin typeface="Times New Roman" panose="02020603050405020304" pitchFamily="18" charset="0"/>
              </a:rPr>
              <a:t>evidence-based</a:t>
            </a:r>
            <a:r>
              <a:rPr lang="nl-NL" sz="1200" kern="150" dirty="0">
                <a:solidFill>
                  <a:srgbClr val="000000"/>
                </a:solidFill>
                <a:latin typeface="Times New Roman" panose="02020603050405020304" pitchFamily="18" charset="0"/>
              </a:rPr>
              <a:t>´ wil onderbouwen.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het belangrijk vind voor mijn onderwijs.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meer inzicht wil krijgen in de (leer) behoeften van mijn leerlingen.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mezelf wil ontwikkelen</a:t>
            </a:r>
            <a:r>
              <a:rPr lang="nl-NL" sz="1200" kern="150" dirty="0" smtClean="0">
                <a:solidFill>
                  <a:srgbClr val="000000"/>
                </a:solidFill>
                <a:latin typeface="Times New Roman" panose="02020603050405020304" pitchFamily="18" charset="0"/>
              </a:rPr>
              <a:t>.</a:t>
            </a:r>
          </a:p>
          <a:p>
            <a:r>
              <a:rPr lang="nl-NL" sz="1200" i="1" kern="150" dirty="0" err="1">
                <a:solidFill>
                  <a:srgbClr val="000000"/>
                </a:solidFill>
                <a:latin typeface="Times New Roman" panose="02020603050405020304" pitchFamily="18" charset="0"/>
              </a:rPr>
              <a:t>Geïntrojecteerde</a:t>
            </a:r>
            <a:r>
              <a:rPr lang="nl-NL" sz="1200" i="1" kern="150" dirty="0">
                <a:solidFill>
                  <a:srgbClr val="000000"/>
                </a:solidFill>
                <a:latin typeface="Times New Roman" panose="02020603050405020304" pitchFamily="18" charset="0"/>
              </a:rPr>
              <a:t> regulatie</a:t>
            </a:r>
            <a:r>
              <a:rPr lang="nl-NL" sz="1200" kern="150" dirty="0">
                <a:solidFill>
                  <a:srgbClr val="000000"/>
                </a:solidFill>
                <a:latin typeface="Tahoma" panose="020B0604030504040204" pitchFamily="34" charset="0"/>
              </a:rPr>
              <a:t>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een slecht gevoel over mezelf krijg als ik het niet doe.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het aan mijn collega's wil laten zien.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wil dat mijn leidinggevende mij een goede docent vindt.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dan trots op mezelf ben.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me schaam als ik het niet doe.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i="1" kern="150" dirty="0">
                <a:solidFill>
                  <a:srgbClr val="000000"/>
                </a:solidFill>
                <a:latin typeface="Times New Roman" panose="02020603050405020304" pitchFamily="18" charset="0"/>
              </a:rPr>
              <a:t>Externe regulatie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problemen krijg als ik het niet doe.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-ik niet wil dat mijn leidinggevende mij er op hoeft aan te spreken.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-het opgelegd is door mijn leidinggevende.	</a:t>
            </a:r>
            <a:endParaRPr lang="zh-CN" altLang="en-US" sz="1200" kern="150" dirty="0">
              <a:solidFill>
                <a:srgbClr val="000000"/>
              </a:solidFill>
              <a:latin typeface="Tahoma" panose="020B0604030504040204" pitchFamily="34" charset="0"/>
              <a:ea typeface="SimSun" panose="02010600030101010101" pitchFamily="2" charset="-122"/>
            </a:endParaRPr>
          </a:p>
          <a:p>
            <a:r>
              <a:rPr lang="nl-NL" sz="1200" kern="150" dirty="0">
                <a:solidFill>
                  <a:srgbClr val="000000"/>
                </a:solidFill>
                <a:latin typeface="Tahoma" panose="020B0604030504040204" pitchFamily="34" charset="0"/>
              </a:rPr>
              <a:t>	</a:t>
            </a:r>
            <a:r>
              <a:rPr lang="nl-NL" sz="1200" kern="150" dirty="0">
                <a:solidFill>
                  <a:srgbClr val="000000"/>
                </a:solidFill>
                <a:latin typeface="Times New Roman" panose="02020603050405020304" pitchFamily="18" charset="0"/>
              </a:rPr>
              <a:t>-het van mij verwacht wordt.	</a:t>
            </a:r>
            <a:endParaRPr lang="zh-CN" altLang="en-US" sz="1200" kern="150" dirty="0">
              <a:solidFill>
                <a:srgbClr val="000000"/>
              </a:solidFill>
              <a:latin typeface="Tahoma" panose="020B0604030504040204" pitchFamily="34" charset="0"/>
              <a:ea typeface="SimSun" panose="02010600030101010101" pitchFamily="2" charset="-122"/>
            </a:endParaRPr>
          </a:p>
          <a:p>
            <a:endParaRPr lang="zh-CN" altLang="en-US" sz="1200" kern="150" dirty="0">
              <a:solidFill>
                <a:srgbClr val="000000"/>
              </a:solidFill>
              <a:latin typeface="Tahoma" panose="020B0604030504040204" pitchFamily="34" charset="0"/>
              <a:ea typeface="SimSun" panose="02010600030101010101" pitchFamily="2" charset="-122"/>
            </a:endParaRPr>
          </a:p>
        </p:txBody>
      </p:sp>
    </p:spTree>
    <p:extLst>
      <p:ext uri="{BB962C8B-B14F-4D97-AF65-F5344CB8AC3E}">
        <p14:creationId xmlns:p14="http://schemas.microsoft.com/office/powerpoint/2010/main" val="138131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Opdracht</a:t>
            </a:r>
            <a:r>
              <a:rPr lang="en-US" dirty="0" smtClean="0"/>
              <a:t>: </a:t>
            </a:r>
            <a:r>
              <a:rPr lang="en-US" dirty="0" err="1" smtClean="0"/>
              <a:t>Maak</a:t>
            </a:r>
            <a:r>
              <a:rPr lang="en-US" dirty="0" smtClean="0"/>
              <a:t> de </a:t>
            </a:r>
            <a:r>
              <a:rPr lang="en-US" dirty="0" err="1" smtClean="0"/>
              <a:t>verkorte</a:t>
            </a:r>
            <a:r>
              <a:rPr lang="en-US" dirty="0" smtClean="0"/>
              <a:t> ILS</a:t>
            </a:r>
            <a:br>
              <a:rPr lang="en-US" dirty="0" smtClean="0"/>
            </a:br>
            <a:r>
              <a:rPr lang="en-US" dirty="0" err="1" smtClean="0"/>
              <a:t>Welke</a:t>
            </a:r>
            <a:r>
              <a:rPr lang="en-US" dirty="0" smtClean="0"/>
              <a:t> items </a:t>
            </a:r>
            <a:r>
              <a:rPr lang="en-US" dirty="0" err="1" smtClean="0"/>
              <a:t>horen</a:t>
            </a:r>
            <a:r>
              <a:rPr lang="en-US" dirty="0" smtClean="0"/>
              <a:t> </a:t>
            </a:r>
            <a:r>
              <a:rPr lang="en-US" dirty="0" err="1" smtClean="0"/>
              <a:t>bij</a:t>
            </a:r>
            <a:r>
              <a:rPr lang="en-US" dirty="0" smtClean="0"/>
              <a:t> </a:t>
            </a:r>
            <a:r>
              <a:rPr lang="en-US" dirty="0" err="1" smtClean="0"/>
              <a:t>welke</a:t>
            </a:r>
            <a:r>
              <a:rPr lang="en-US" dirty="0" smtClean="0"/>
              <a:t> </a:t>
            </a:r>
            <a:r>
              <a:rPr lang="en-US" dirty="0" err="1" smtClean="0"/>
              <a:t>leerstijl</a:t>
            </a:r>
            <a:r>
              <a:rPr lang="en-US" dirty="0" smtClean="0"/>
              <a:t>?</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16</a:t>
            </a:fld>
            <a:endParaRPr lang="nl-NL"/>
          </a:p>
        </p:txBody>
      </p:sp>
      <p:sp>
        <p:nvSpPr>
          <p:cNvPr id="9" name="Content Placeholder 7"/>
          <p:cNvSpPr>
            <a:spLocks noGrp="1"/>
          </p:cNvSpPr>
          <p:nvPr>
            <p:ph sz="half" idx="1"/>
          </p:nvPr>
        </p:nvSpPr>
        <p:spPr>
          <a:xfrm>
            <a:off x="609600" y="2185064"/>
            <a:ext cx="10972800" cy="1446550"/>
          </a:xfrm>
          <a:prstGeom prst="rect">
            <a:avLst/>
          </a:prstGeom>
        </p:spPr>
        <p:txBody>
          <a:bodyPr>
            <a:spAutoFit/>
          </a:bodyPr>
          <a:lstStyle/>
          <a:p>
            <a:r>
              <a:rPr lang="nl-NL" dirty="0" smtClean="0"/>
              <a:t>Je krijgt een verkorte versie van de Inventaris Leerstijlen test (ILS). Maak deze eerst voor jezelf.</a:t>
            </a:r>
          </a:p>
          <a:p>
            <a:endParaRPr lang="nl-NL" dirty="0"/>
          </a:p>
          <a:p>
            <a:r>
              <a:rPr lang="nl-NL" dirty="0" smtClean="0"/>
              <a:t>Als je klaar bent lees dan de beschrijvingen van de leerstijlen en bedenk welke items iets zeggen over welke leerstijl.</a:t>
            </a:r>
            <a:endParaRPr lang="nl-NL" dirty="0"/>
          </a:p>
        </p:txBody>
      </p:sp>
    </p:spTree>
    <p:extLst>
      <p:ext uri="{BB962C8B-B14F-4D97-AF65-F5344CB8AC3E}">
        <p14:creationId xmlns:p14="http://schemas.microsoft.com/office/powerpoint/2010/main" val="295284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Antwoorden</a:t>
            </a:r>
            <a:endParaRPr lang="en-US" dirty="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17</a:t>
            </a:fld>
            <a:endParaRPr lang="nl-NL"/>
          </a:p>
        </p:txBody>
      </p:sp>
      <p:pic>
        <p:nvPicPr>
          <p:cNvPr id="2" name="Picture 1"/>
          <p:cNvPicPr>
            <a:picLocks noChangeAspect="1"/>
          </p:cNvPicPr>
          <p:nvPr/>
        </p:nvPicPr>
        <p:blipFill>
          <a:blip r:embed="rId2"/>
          <a:stretch>
            <a:fillRect/>
          </a:stretch>
        </p:blipFill>
        <p:spPr>
          <a:xfrm>
            <a:off x="2330355" y="2565000"/>
            <a:ext cx="7531290" cy="1728000"/>
          </a:xfrm>
          <a:prstGeom prst="rect">
            <a:avLst/>
          </a:prstGeom>
        </p:spPr>
      </p:pic>
    </p:spTree>
    <p:extLst>
      <p:ext uri="{BB962C8B-B14F-4D97-AF65-F5344CB8AC3E}">
        <p14:creationId xmlns:p14="http://schemas.microsoft.com/office/powerpoint/2010/main" val="228406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Verzamelen</a:t>
            </a:r>
            <a:r>
              <a:rPr lang="en-US" dirty="0" smtClean="0"/>
              <a:t> van </a:t>
            </a:r>
            <a:r>
              <a:rPr lang="en-US" dirty="0" err="1" smtClean="0"/>
              <a:t>gegevens</a:t>
            </a:r>
            <a:endParaRPr lang="en-US" dirty="0"/>
          </a:p>
        </p:txBody>
      </p:sp>
      <p:sp>
        <p:nvSpPr>
          <p:cNvPr id="7" name="Tijdelijke aanduiding voor inhoud 6"/>
          <p:cNvSpPr>
            <a:spLocks noGrp="1"/>
          </p:cNvSpPr>
          <p:nvPr>
            <p:ph sz="half" idx="1"/>
          </p:nvPr>
        </p:nvSpPr>
        <p:spPr/>
        <p:txBody>
          <a:bodyPr>
            <a:normAutofit/>
          </a:bodyPr>
          <a:lstStyle/>
          <a:p>
            <a:pPr>
              <a:buNone/>
            </a:pPr>
            <a:endParaRPr lang="nl-NL" dirty="0" smtClean="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2</a:t>
            </a:fld>
            <a:endParaRPr lang="nl-NL"/>
          </a:p>
        </p:txBody>
      </p:sp>
      <p:graphicFrame>
        <p:nvGraphicFramePr>
          <p:cNvPr id="2" name="Table 1"/>
          <p:cNvGraphicFramePr>
            <a:graphicFrameLocks noGrp="1"/>
          </p:cNvGraphicFramePr>
          <p:nvPr>
            <p:extLst>
              <p:ext uri="{D42A27DB-BD31-4B8C-83A1-F6EECF244321}">
                <p14:modId xmlns:p14="http://schemas.microsoft.com/office/powerpoint/2010/main" val="2807214418"/>
              </p:ext>
            </p:extLst>
          </p:nvPr>
        </p:nvGraphicFramePr>
        <p:xfrm>
          <a:off x="809126" y="2405247"/>
          <a:ext cx="10428078" cy="3631995"/>
        </p:xfrm>
        <a:graphic>
          <a:graphicData uri="http://schemas.openxmlformats.org/drawingml/2006/table">
            <a:tbl>
              <a:tblPr firstRow="1" bandRow="1">
                <a:tableStyleId>{5C22544A-7EE6-4342-B048-85BDC9FD1C3A}</a:tableStyleId>
              </a:tblPr>
              <a:tblGrid>
                <a:gridCol w="5214039"/>
                <a:gridCol w="5214039"/>
              </a:tblGrid>
              <a:tr h="726399">
                <a:tc>
                  <a:txBody>
                    <a:bodyPr/>
                    <a:lstStyle/>
                    <a:p>
                      <a:r>
                        <a:rPr lang="nl-NL" dirty="0" smtClean="0"/>
                        <a:t>Onderliggend proces</a:t>
                      </a:r>
                      <a:endParaRPr lang="en-US" dirty="0"/>
                    </a:p>
                  </a:txBody>
                  <a:tcPr/>
                </a:tc>
                <a:tc>
                  <a:txBody>
                    <a:bodyPr/>
                    <a:lstStyle/>
                    <a:p>
                      <a:r>
                        <a:rPr lang="nl-NL" dirty="0" smtClean="0"/>
                        <a:t>Methode,</a:t>
                      </a:r>
                      <a:r>
                        <a:rPr lang="nl-NL" baseline="0" dirty="0" smtClean="0"/>
                        <a:t> instrument</a:t>
                      </a:r>
                      <a:endParaRPr lang="en-US" dirty="0"/>
                    </a:p>
                  </a:txBody>
                  <a:tcPr/>
                </a:tc>
              </a:tr>
              <a:tr h="726399">
                <a:tc>
                  <a:txBody>
                    <a:bodyPr/>
                    <a:lstStyle/>
                    <a:p>
                      <a:r>
                        <a:rPr lang="nl-NL" dirty="0" smtClean="0"/>
                        <a:t>Bevragen</a:t>
                      </a:r>
                      <a:endParaRPr lang="en-US" dirty="0"/>
                    </a:p>
                  </a:txBody>
                  <a:tcPr/>
                </a:tc>
                <a:tc>
                  <a:txBody>
                    <a:bodyPr/>
                    <a:lstStyle/>
                    <a:p>
                      <a:r>
                        <a:rPr lang="nl-NL" dirty="0" smtClean="0"/>
                        <a:t>Vragenlijst,</a:t>
                      </a:r>
                      <a:r>
                        <a:rPr lang="nl-NL" baseline="0" dirty="0" smtClean="0"/>
                        <a:t> interviewschema</a:t>
                      </a:r>
                      <a:endParaRPr lang="en-US" dirty="0"/>
                    </a:p>
                  </a:txBody>
                  <a:tcPr/>
                </a:tc>
              </a:tr>
              <a:tr h="726399">
                <a:tc>
                  <a:txBody>
                    <a:bodyPr/>
                    <a:lstStyle/>
                    <a:p>
                      <a:r>
                        <a:rPr lang="nl-NL" dirty="0" smtClean="0"/>
                        <a:t>Observeren</a:t>
                      </a:r>
                      <a:endParaRPr lang="en-US" dirty="0"/>
                    </a:p>
                  </a:txBody>
                  <a:tcPr/>
                </a:tc>
                <a:tc>
                  <a:txBody>
                    <a:bodyPr/>
                    <a:lstStyle/>
                    <a:p>
                      <a:r>
                        <a:rPr lang="nl-NL" dirty="0" smtClean="0"/>
                        <a:t>Observatieschema</a:t>
                      </a:r>
                      <a:endParaRPr lang="en-US" dirty="0"/>
                    </a:p>
                  </a:txBody>
                  <a:tcPr/>
                </a:tc>
              </a:tr>
              <a:tr h="726399">
                <a:tc>
                  <a:txBody>
                    <a:bodyPr/>
                    <a:lstStyle/>
                    <a:p>
                      <a:r>
                        <a:rPr lang="nl-NL" dirty="0" smtClean="0"/>
                        <a:t>Meten</a:t>
                      </a:r>
                      <a:endParaRPr lang="en-US" dirty="0"/>
                    </a:p>
                  </a:txBody>
                  <a:tcPr/>
                </a:tc>
                <a:tc>
                  <a:txBody>
                    <a:bodyPr/>
                    <a:lstStyle/>
                    <a:p>
                      <a:r>
                        <a:rPr lang="nl-NL" dirty="0" smtClean="0"/>
                        <a:t>Toets, test (maar ook </a:t>
                      </a:r>
                      <a:r>
                        <a:rPr lang="nl-NL" dirty="0" err="1" smtClean="0"/>
                        <a:t>eye-tracker</a:t>
                      </a:r>
                      <a:r>
                        <a:rPr lang="nl-NL" dirty="0" smtClean="0"/>
                        <a:t>,</a:t>
                      </a:r>
                      <a:r>
                        <a:rPr lang="nl-NL" baseline="0" dirty="0" smtClean="0"/>
                        <a:t> EEG, ECG)</a:t>
                      </a:r>
                      <a:endParaRPr lang="en-US" dirty="0"/>
                    </a:p>
                  </a:txBody>
                  <a:tcPr/>
                </a:tc>
              </a:tr>
              <a:tr h="726399">
                <a:tc>
                  <a:txBody>
                    <a:bodyPr/>
                    <a:lstStyle/>
                    <a:p>
                      <a:r>
                        <a:rPr lang="nl-NL" dirty="0" smtClean="0"/>
                        <a:t>Lezen</a:t>
                      </a:r>
                      <a:endParaRPr lang="en-US" dirty="0"/>
                    </a:p>
                  </a:txBody>
                  <a:tcPr/>
                </a:tc>
                <a:tc>
                  <a:txBody>
                    <a:bodyPr/>
                    <a:lstStyle/>
                    <a:p>
                      <a:r>
                        <a:rPr lang="nl-NL" dirty="0" smtClean="0"/>
                        <a:t>Checklist</a:t>
                      </a:r>
                      <a:endParaRPr lang="en-US" dirty="0"/>
                    </a:p>
                  </a:txBody>
                  <a:tcPr/>
                </a:tc>
              </a:tr>
            </a:tbl>
          </a:graphicData>
        </a:graphic>
      </p:graphicFrame>
    </p:spTree>
    <p:extLst>
      <p:ext uri="{BB962C8B-B14F-4D97-AF65-F5344CB8AC3E}">
        <p14:creationId xmlns:p14="http://schemas.microsoft.com/office/powerpoint/2010/main" val="1916714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Kwantitatief</a:t>
            </a:r>
            <a:r>
              <a:rPr lang="en-US" dirty="0" smtClean="0"/>
              <a:t> vs </a:t>
            </a:r>
            <a:r>
              <a:rPr lang="en-US" dirty="0" err="1" smtClean="0"/>
              <a:t>kwalitatief</a:t>
            </a:r>
            <a:endParaRPr lang="en-US" dirty="0"/>
          </a:p>
        </p:txBody>
      </p:sp>
      <p:sp>
        <p:nvSpPr>
          <p:cNvPr id="7" name="Tijdelijke aanduiding voor inhoud 6"/>
          <p:cNvSpPr>
            <a:spLocks noGrp="1"/>
          </p:cNvSpPr>
          <p:nvPr>
            <p:ph sz="half" idx="1"/>
          </p:nvPr>
        </p:nvSpPr>
        <p:spPr/>
        <p:txBody>
          <a:bodyPr>
            <a:normAutofit/>
          </a:bodyPr>
          <a:lstStyle/>
          <a:p>
            <a:pPr>
              <a:buNone/>
            </a:pPr>
            <a:endParaRPr lang="nl-NL" dirty="0" smtClean="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3</a:t>
            </a:fld>
            <a:endParaRPr lang="nl-NL"/>
          </a:p>
        </p:txBody>
      </p:sp>
      <p:graphicFrame>
        <p:nvGraphicFramePr>
          <p:cNvPr id="3" name="Table 2"/>
          <p:cNvGraphicFramePr>
            <a:graphicFrameLocks noGrp="1"/>
          </p:cNvGraphicFramePr>
          <p:nvPr>
            <p:extLst>
              <p:ext uri="{D42A27DB-BD31-4B8C-83A1-F6EECF244321}">
                <p14:modId xmlns:p14="http://schemas.microsoft.com/office/powerpoint/2010/main" val="258817232"/>
              </p:ext>
            </p:extLst>
          </p:nvPr>
        </p:nvGraphicFramePr>
        <p:xfrm>
          <a:off x="743027" y="1931888"/>
          <a:ext cx="10263639" cy="4557812"/>
        </p:xfrm>
        <a:graphic>
          <a:graphicData uri="http://schemas.openxmlformats.org/drawingml/2006/table">
            <a:tbl>
              <a:tblPr firstRow="1" bandRow="1">
                <a:tableStyleId>{5C22544A-7EE6-4342-B048-85BDC9FD1C3A}</a:tableStyleId>
              </a:tblPr>
              <a:tblGrid>
                <a:gridCol w="3421213"/>
                <a:gridCol w="3421213"/>
                <a:gridCol w="3421213"/>
              </a:tblGrid>
              <a:tr h="651116">
                <a:tc>
                  <a:txBody>
                    <a:bodyPr/>
                    <a:lstStyle/>
                    <a:p>
                      <a:r>
                        <a:rPr lang="nl-NL" dirty="0" smtClean="0"/>
                        <a:t>Keuze</a:t>
                      </a:r>
                      <a:endParaRPr lang="en-US" dirty="0"/>
                    </a:p>
                  </a:txBody>
                  <a:tcPr/>
                </a:tc>
                <a:tc>
                  <a:txBody>
                    <a:bodyPr/>
                    <a:lstStyle/>
                    <a:p>
                      <a:r>
                        <a:rPr lang="nl-NL" dirty="0" smtClean="0"/>
                        <a:t>Kwantitatief</a:t>
                      </a:r>
                      <a:endParaRPr lang="en-US" dirty="0"/>
                    </a:p>
                  </a:txBody>
                  <a:tcPr/>
                </a:tc>
                <a:tc>
                  <a:txBody>
                    <a:bodyPr/>
                    <a:lstStyle/>
                    <a:p>
                      <a:r>
                        <a:rPr lang="nl-NL" dirty="0" smtClean="0"/>
                        <a:t>Kwalitatief</a:t>
                      </a:r>
                      <a:endParaRPr lang="en-US" dirty="0"/>
                    </a:p>
                  </a:txBody>
                  <a:tcPr/>
                </a:tc>
              </a:tr>
              <a:tr h="651116">
                <a:tc>
                  <a:txBody>
                    <a:bodyPr/>
                    <a:lstStyle/>
                    <a:p>
                      <a:r>
                        <a:rPr lang="nl-NL" dirty="0" smtClean="0"/>
                        <a:t>Gesloten</a:t>
                      </a:r>
                      <a:r>
                        <a:rPr lang="nl-NL" baseline="0" dirty="0" smtClean="0"/>
                        <a:t> of open onderzoeksvraag</a:t>
                      </a:r>
                      <a:endParaRPr lang="en-US" dirty="0"/>
                    </a:p>
                  </a:txBody>
                  <a:tcPr/>
                </a:tc>
                <a:tc>
                  <a:txBody>
                    <a:bodyPr/>
                    <a:lstStyle/>
                    <a:p>
                      <a:r>
                        <a:rPr lang="nl-NL" dirty="0" smtClean="0"/>
                        <a:t>Gesloten</a:t>
                      </a:r>
                      <a:endParaRPr lang="en-US" dirty="0"/>
                    </a:p>
                  </a:txBody>
                  <a:tcPr/>
                </a:tc>
                <a:tc>
                  <a:txBody>
                    <a:bodyPr/>
                    <a:lstStyle/>
                    <a:p>
                      <a:r>
                        <a:rPr lang="nl-NL" dirty="0" smtClean="0"/>
                        <a:t>Open</a:t>
                      </a:r>
                      <a:endParaRPr lang="en-US" dirty="0"/>
                    </a:p>
                  </a:txBody>
                  <a:tcPr/>
                </a:tc>
              </a:tr>
              <a:tr h="651116">
                <a:tc>
                  <a:txBody>
                    <a:bodyPr/>
                    <a:lstStyle/>
                    <a:p>
                      <a:r>
                        <a:rPr lang="nl-NL" dirty="0" smtClean="0"/>
                        <a:t>Onderzoeksvraag ligt wel/niet vast</a:t>
                      </a:r>
                      <a:endParaRPr lang="en-US" dirty="0"/>
                    </a:p>
                  </a:txBody>
                  <a:tcPr/>
                </a:tc>
                <a:tc>
                  <a:txBody>
                    <a:bodyPr/>
                    <a:lstStyle/>
                    <a:p>
                      <a:r>
                        <a:rPr lang="nl-NL" dirty="0" smtClean="0"/>
                        <a:t>Vast</a:t>
                      </a:r>
                      <a:endParaRPr lang="en-US" dirty="0"/>
                    </a:p>
                  </a:txBody>
                  <a:tcPr/>
                </a:tc>
                <a:tc>
                  <a:txBody>
                    <a:bodyPr/>
                    <a:lstStyle/>
                    <a:p>
                      <a:r>
                        <a:rPr lang="nl-NL" dirty="0" smtClean="0"/>
                        <a:t>Niet vast, kun je aanpassen tijdens</a:t>
                      </a:r>
                      <a:r>
                        <a:rPr lang="nl-NL" baseline="0" dirty="0" smtClean="0"/>
                        <a:t> onderzoeksproces</a:t>
                      </a:r>
                      <a:endParaRPr lang="en-US" dirty="0"/>
                    </a:p>
                  </a:txBody>
                  <a:tcPr/>
                </a:tc>
              </a:tr>
              <a:tr h="651116">
                <a:tc>
                  <a:txBody>
                    <a:bodyPr/>
                    <a:lstStyle/>
                    <a:p>
                      <a:r>
                        <a:rPr lang="nl-NL" dirty="0" smtClean="0"/>
                        <a:t>Doelstelling</a:t>
                      </a:r>
                      <a:endParaRPr lang="en-US" dirty="0"/>
                    </a:p>
                  </a:txBody>
                  <a:tcPr/>
                </a:tc>
                <a:tc>
                  <a:txBody>
                    <a:bodyPr/>
                    <a:lstStyle/>
                    <a:p>
                      <a:r>
                        <a:rPr lang="nl-NL" dirty="0" smtClean="0"/>
                        <a:t>Beschrijven en toetsen van vooraf vastgelegde ideeën.</a:t>
                      </a:r>
                      <a:endParaRPr lang="en-US" dirty="0"/>
                    </a:p>
                  </a:txBody>
                  <a:tcPr/>
                </a:tc>
                <a:tc>
                  <a:txBody>
                    <a:bodyPr/>
                    <a:lstStyle/>
                    <a:p>
                      <a:r>
                        <a:rPr lang="nl-NL" dirty="0" smtClean="0"/>
                        <a:t>Ontwikkelen van (nieuwe)</a:t>
                      </a:r>
                      <a:r>
                        <a:rPr lang="nl-NL" baseline="0" dirty="0" smtClean="0"/>
                        <a:t> ideeën.</a:t>
                      </a:r>
                      <a:endParaRPr lang="en-US" dirty="0"/>
                    </a:p>
                  </a:txBody>
                  <a:tcPr/>
                </a:tc>
              </a:tr>
              <a:tr h="651116">
                <a:tc>
                  <a:txBody>
                    <a:bodyPr/>
                    <a:lstStyle/>
                    <a:p>
                      <a:r>
                        <a:rPr lang="nl-NL" dirty="0" smtClean="0"/>
                        <a:t>Dataverzameling</a:t>
                      </a:r>
                      <a:endParaRPr lang="en-US" dirty="0"/>
                    </a:p>
                  </a:txBody>
                  <a:tcPr/>
                </a:tc>
                <a:tc>
                  <a:txBody>
                    <a:bodyPr/>
                    <a:lstStyle/>
                    <a:p>
                      <a:r>
                        <a:rPr lang="nl-NL" dirty="0" smtClean="0"/>
                        <a:t>Op 1 standaardmanier, bijv. vragenlijst over studiesatisfactie</a:t>
                      </a:r>
                      <a:endParaRPr lang="en-US" dirty="0"/>
                    </a:p>
                  </a:txBody>
                  <a:tcPr/>
                </a:tc>
                <a:tc>
                  <a:txBody>
                    <a:bodyPr/>
                    <a:lstStyle/>
                    <a:p>
                      <a:r>
                        <a:rPr lang="nl-NL" dirty="0" smtClean="0"/>
                        <a:t>Niet standaard, op verschillende manieren, praten, observeren, etc.</a:t>
                      </a:r>
                      <a:endParaRPr lang="en-US" dirty="0"/>
                    </a:p>
                  </a:txBody>
                  <a:tcPr/>
                </a:tc>
              </a:tr>
              <a:tr h="651116">
                <a:tc>
                  <a:txBody>
                    <a:bodyPr/>
                    <a:lstStyle/>
                    <a:p>
                      <a:r>
                        <a:rPr lang="nl-NL" dirty="0" smtClean="0"/>
                        <a:t>Resultaat</a:t>
                      </a:r>
                      <a:endParaRPr lang="en-US" dirty="0"/>
                    </a:p>
                  </a:txBody>
                  <a:tcPr/>
                </a:tc>
                <a:tc>
                  <a:txBody>
                    <a:bodyPr/>
                    <a:lstStyle/>
                    <a:p>
                      <a:r>
                        <a:rPr lang="nl-NL" dirty="0" smtClean="0"/>
                        <a:t>Cijfers</a:t>
                      </a:r>
                      <a:endParaRPr lang="en-US" dirty="0"/>
                    </a:p>
                  </a:txBody>
                  <a:tcPr/>
                </a:tc>
                <a:tc>
                  <a:txBody>
                    <a:bodyPr/>
                    <a:lstStyle/>
                    <a:p>
                      <a:r>
                        <a:rPr lang="nl-NL" dirty="0" smtClean="0"/>
                        <a:t>Observatie- en gespreksverslagen en</a:t>
                      </a:r>
                      <a:r>
                        <a:rPr lang="nl-NL" baseline="0" dirty="0" smtClean="0"/>
                        <a:t> bestaande gegevens</a:t>
                      </a:r>
                      <a:endParaRPr lang="en-US" dirty="0"/>
                    </a:p>
                  </a:txBody>
                  <a:tcPr/>
                </a:tc>
              </a:tr>
              <a:tr h="651116">
                <a:tc>
                  <a:txBody>
                    <a:bodyPr/>
                    <a:lstStyle/>
                    <a:p>
                      <a:r>
                        <a:rPr lang="nl-NL" dirty="0" smtClean="0"/>
                        <a:t>Verwerking data</a:t>
                      </a:r>
                      <a:endParaRPr lang="en-US" dirty="0"/>
                    </a:p>
                  </a:txBody>
                  <a:tcPr/>
                </a:tc>
                <a:tc>
                  <a:txBody>
                    <a:bodyPr/>
                    <a:lstStyle/>
                    <a:p>
                      <a:r>
                        <a:rPr lang="nl-NL" dirty="0" smtClean="0"/>
                        <a:t>Statistische analyses</a:t>
                      </a:r>
                      <a:endParaRPr lang="en-US" dirty="0"/>
                    </a:p>
                  </a:txBody>
                  <a:tcPr/>
                </a:tc>
                <a:tc>
                  <a:txBody>
                    <a:bodyPr/>
                    <a:lstStyle/>
                    <a:p>
                      <a:r>
                        <a:rPr lang="nl-NL" dirty="0" smtClean="0"/>
                        <a:t>Coderen</a:t>
                      </a:r>
                      <a:r>
                        <a:rPr lang="nl-NL" baseline="0" dirty="0" smtClean="0"/>
                        <a:t>, labels aanbrengen.</a:t>
                      </a:r>
                      <a:endParaRPr lang="en-US" dirty="0"/>
                    </a:p>
                  </a:txBody>
                  <a:tcPr/>
                </a:tc>
              </a:tr>
            </a:tbl>
          </a:graphicData>
        </a:graphic>
      </p:graphicFrame>
    </p:spTree>
    <p:extLst>
      <p:ext uri="{BB962C8B-B14F-4D97-AF65-F5344CB8AC3E}">
        <p14:creationId xmlns:p14="http://schemas.microsoft.com/office/powerpoint/2010/main" val="1367505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US" dirty="0" err="1" smtClean="0"/>
              <a:t>Opdracht</a:t>
            </a:r>
            <a:r>
              <a:rPr lang="en-US" dirty="0"/>
              <a:t>:</a:t>
            </a:r>
            <a:r>
              <a:rPr lang="en-US" dirty="0" smtClean="0"/>
              <a:t> </a:t>
            </a:r>
            <a:r>
              <a:rPr lang="nl-NL" dirty="0" smtClean="0"/>
              <a:t>Welke </a:t>
            </a:r>
            <a:r>
              <a:rPr lang="nl-NL" dirty="0"/>
              <a:t>methode </a:t>
            </a:r>
            <a:r>
              <a:rPr lang="nl-NL" dirty="0" smtClean="0"/>
              <a:t>past het beste </a:t>
            </a:r>
            <a:r>
              <a:rPr lang="nl-NL" dirty="0"/>
              <a:t>bij de onderzoeksvraag?</a:t>
            </a:r>
            <a:br>
              <a:rPr lang="nl-NL" dirty="0"/>
            </a:br>
            <a:endParaRPr lang="en-US" dirty="0"/>
          </a:p>
        </p:txBody>
      </p:sp>
      <p:sp>
        <p:nvSpPr>
          <p:cNvPr id="7" name="Tijdelijke aanduiding voor inhoud 6"/>
          <p:cNvSpPr>
            <a:spLocks noGrp="1"/>
          </p:cNvSpPr>
          <p:nvPr>
            <p:ph sz="half" idx="1"/>
          </p:nvPr>
        </p:nvSpPr>
        <p:spPr/>
        <p:txBody>
          <a:bodyPr>
            <a:normAutofit/>
          </a:bodyPr>
          <a:lstStyle/>
          <a:p>
            <a:pPr marL="457200" indent="-457200">
              <a:buFont typeface="Wingdings" panose="05000000000000000000" pitchFamily="2" charset="2"/>
              <a:buChar char="§"/>
            </a:pPr>
            <a:r>
              <a:rPr lang="nl-NL" dirty="0" smtClean="0"/>
              <a:t>Op welke wijze stimuleren de leraren Engels in de brugklassen havo/vwo het gebruik van doeltaal als voertaal door leerlingen in de lessen?</a:t>
            </a:r>
          </a:p>
          <a:p>
            <a:pPr marL="457200" indent="-457200">
              <a:buFont typeface="Wingdings" panose="05000000000000000000" pitchFamily="2" charset="2"/>
              <a:buChar char="§"/>
            </a:pPr>
            <a:r>
              <a:rPr lang="nl-NL" dirty="0" smtClean="0"/>
              <a:t>Welke vormen van onveiligheid ervaren leerlingen bij ons op school?</a:t>
            </a:r>
          </a:p>
          <a:p>
            <a:pPr marL="457200" indent="-457200">
              <a:buFont typeface="Wingdings" panose="05000000000000000000" pitchFamily="2" charset="2"/>
              <a:buChar char="§"/>
            </a:pPr>
            <a:r>
              <a:rPr lang="nl-NL" dirty="0" smtClean="0"/>
              <a:t>Hoe ziet de sociale structuur van groep 6 eruit?</a:t>
            </a:r>
          </a:p>
          <a:p>
            <a:pPr marL="457200" indent="-457200">
              <a:buFont typeface="Wingdings" panose="05000000000000000000" pitchFamily="2" charset="2"/>
              <a:buChar char="§"/>
            </a:pPr>
            <a:r>
              <a:rPr lang="nl-NL" dirty="0" smtClean="0"/>
              <a:t>Hoe wordt de praktische uitwerking van de ‘Academische Opleidingsschool’ gezien door directieleden, docenten en leerlingen?</a:t>
            </a:r>
          </a:p>
          <a:p>
            <a:pPr marL="457200" indent="-457200">
              <a:buFont typeface="Wingdings" panose="05000000000000000000" pitchFamily="2" charset="2"/>
              <a:buChar char="§"/>
            </a:pPr>
            <a:r>
              <a:rPr lang="nl-NL" dirty="0" smtClean="0"/>
              <a:t>In hoeverre is methode X een geschikt methode voor het wiskundeonderwijs bij ons op school?</a:t>
            </a:r>
          </a:p>
          <a:p>
            <a:pPr>
              <a:buNone/>
            </a:pPr>
            <a:endParaRPr lang="nl-NL" dirty="0" smtClean="0"/>
          </a:p>
          <a:p>
            <a:pPr>
              <a:buNone/>
            </a:pPr>
            <a:endParaRPr lang="nl-NL" i="1" dirty="0" smtClean="0"/>
          </a:p>
          <a:p>
            <a:pPr>
              <a:buNone/>
            </a:pPr>
            <a:endParaRPr lang="nl-NL" dirty="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4</a:t>
            </a:fld>
            <a:endParaRPr lang="nl-NL"/>
          </a:p>
        </p:txBody>
      </p:sp>
    </p:spTree>
    <p:extLst>
      <p:ext uri="{BB962C8B-B14F-4D97-AF65-F5344CB8AC3E}">
        <p14:creationId xmlns:p14="http://schemas.microsoft.com/office/powerpoint/2010/main" val="257894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Operationaliseren</a:t>
            </a:r>
            <a:endParaRPr lang="en-US" dirty="0"/>
          </a:p>
        </p:txBody>
      </p:sp>
      <p:sp>
        <p:nvSpPr>
          <p:cNvPr id="7" name="Tijdelijke aanduiding voor inhoud 6"/>
          <p:cNvSpPr>
            <a:spLocks noGrp="1"/>
          </p:cNvSpPr>
          <p:nvPr>
            <p:ph sz="half" idx="1"/>
          </p:nvPr>
        </p:nvSpPr>
        <p:spPr/>
        <p:txBody>
          <a:bodyPr>
            <a:normAutofit/>
          </a:bodyPr>
          <a:lstStyle/>
          <a:p>
            <a:pPr>
              <a:buNone/>
            </a:pPr>
            <a:r>
              <a:rPr lang="nl-NL" dirty="0" err="1" smtClean="0"/>
              <a:t>Operationalisatie</a:t>
            </a:r>
            <a:r>
              <a:rPr lang="nl-NL" dirty="0" smtClean="0"/>
              <a:t>: </a:t>
            </a:r>
          </a:p>
          <a:p>
            <a:pPr marL="342900" indent="-342900">
              <a:buFont typeface="Wingdings" panose="05000000000000000000" pitchFamily="2" charset="2"/>
              <a:buChar char="§"/>
            </a:pPr>
            <a:r>
              <a:rPr lang="nl-NL" dirty="0" smtClean="0"/>
              <a:t>Aangeven hoe de kernbegrippen (en/of deelaspecten) bepaald of gemeten gaan worden. </a:t>
            </a:r>
          </a:p>
          <a:p>
            <a:pPr marL="342900" indent="-342900">
              <a:buFont typeface="Wingdings" panose="05000000000000000000" pitchFamily="2" charset="2"/>
              <a:buChar char="§"/>
            </a:pPr>
            <a:r>
              <a:rPr lang="nl-NL" dirty="0" smtClean="0"/>
              <a:t>Een gestandaardiseerde procedure om verschillen met betrekking tot een bepaalde eigenschap vast te leggen.</a:t>
            </a:r>
          </a:p>
          <a:p>
            <a:pPr>
              <a:buNone/>
            </a:pPr>
            <a:endParaRPr lang="nl-NL" dirty="0"/>
          </a:p>
          <a:p>
            <a:pPr>
              <a:buNone/>
            </a:pPr>
            <a:r>
              <a:rPr lang="nl-NL" dirty="0" smtClean="0"/>
              <a:t>Toon Tellegen:</a:t>
            </a:r>
            <a:br>
              <a:rPr lang="nl-NL" dirty="0" smtClean="0"/>
            </a:br>
            <a:r>
              <a:rPr lang="nl-NL" i="1" dirty="0" smtClean="0"/>
              <a:t>Een eekhoorn en een mus wandelen in het bos, sprekend over de diepte van de slaap. De mus heeft ontdekt hoe je dat kunt vaststellen. Je gaat 10 stappen van een slapend dier af staan en zegt diens naam. Als hij niet wakker wordt dan ga je een stap dichterbij en zegt weer zijn naam. Net zo lang tot hij wakker wordt. Het aantal stappen dat je hebt gezet, geeft de diepte van de slaap aan.</a:t>
            </a:r>
          </a:p>
          <a:p>
            <a:pPr>
              <a:buNone/>
            </a:pPr>
            <a:endParaRPr lang="nl-NL" dirty="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5</a:t>
            </a:fld>
            <a:endParaRPr lang="nl-NL"/>
          </a:p>
        </p:txBody>
      </p:sp>
    </p:spTree>
    <p:extLst>
      <p:ext uri="{BB962C8B-B14F-4D97-AF65-F5344CB8AC3E}">
        <p14:creationId xmlns:p14="http://schemas.microsoft.com/office/powerpoint/2010/main" val="13254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Operationaliseren</a:t>
            </a:r>
            <a:endParaRPr lang="en-US" dirty="0"/>
          </a:p>
        </p:txBody>
      </p:sp>
      <p:sp>
        <p:nvSpPr>
          <p:cNvPr id="7" name="Tijdelijke aanduiding voor inhoud 6"/>
          <p:cNvSpPr>
            <a:spLocks noGrp="1"/>
          </p:cNvSpPr>
          <p:nvPr>
            <p:ph sz="half" idx="1"/>
          </p:nvPr>
        </p:nvSpPr>
        <p:spPr/>
        <p:txBody>
          <a:bodyPr>
            <a:normAutofit/>
          </a:bodyPr>
          <a:lstStyle/>
          <a:p>
            <a:pPr>
              <a:buNone/>
            </a:pPr>
            <a:r>
              <a:rPr lang="nl-NL" dirty="0" err="1" smtClean="0"/>
              <a:t>Operationalisatie</a:t>
            </a:r>
            <a:r>
              <a:rPr lang="nl-NL" dirty="0" smtClean="0"/>
              <a:t>: </a:t>
            </a:r>
          </a:p>
          <a:p>
            <a:pPr marL="342900" indent="-342900">
              <a:buFont typeface="Wingdings" panose="05000000000000000000" pitchFamily="2" charset="2"/>
              <a:buChar char="§"/>
            </a:pPr>
            <a:r>
              <a:rPr lang="nl-NL" dirty="0" smtClean="0"/>
              <a:t>Een geoperationaliseerde eigenschap is een variabele</a:t>
            </a:r>
          </a:p>
          <a:p>
            <a:pPr marL="342900" indent="-342900">
              <a:buFont typeface="Wingdings" panose="05000000000000000000" pitchFamily="2" charset="2"/>
              <a:buChar char="§"/>
            </a:pPr>
            <a:r>
              <a:rPr lang="nl-NL" dirty="0" smtClean="0"/>
              <a:t>Bij een hoort een meetprocedure (hoe stel ik de eigenschap vast) en een meetschaal (welke scores kan ik toekennen).</a:t>
            </a:r>
          </a:p>
          <a:p>
            <a:pPr>
              <a:buNone/>
            </a:pPr>
            <a:endParaRPr lang="nl-NL" dirty="0"/>
          </a:p>
          <a:p>
            <a:pPr>
              <a:buNone/>
            </a:pPr>
            <a:r>
              <a:rPr lang="nl-NL" dirty="0" smtClean="0"/>
              <a:t>Gewicht is een eigenschap. Gewicht in kilogram is een variabele.</a:t>
            </a:r>
          </a:p>
          <a:p>
            <a:pPr>
              <a:buNone/>
            </a:pPr>
            <a:r>
              <a:rPr lang="nl-NL" dirty="0" smtClean="0"/>
              <a:t>Slaapdiepte is een eigenschap. Slaapdiepte in stappen is een variabele.</a:t>
            </a:r>
            <a:endParaRPr lang="nl-NL" dirty="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6</a:t>
            </a:fld>
            <a:endParaRPr lang="nl-NL"/>
          </a:p>
        </p:txBody>
      </p:sp>
    </p:spTree>
    <p:extLst>
      <p:ext uri="{BB962C8B-B14F-4D97-AF65-F5344CB8AC3E}">
        <p14:creationId xmlns:p14="http://schemas.microsoft.com/office/powerpoint/2010/main" val="801067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Opdracht</a:t>
            </a:r>
            <a:endParaRPr lang="en-US" dirty="0"/>
          </a:p>
        </p:txBody>
      </p:sp>
      <p:sp>
        <p:nvSpPr>
          <p:cNvPr id="7" name="Tijdelijke aanduiding voor inhoud 6"/>
          <p:cNvSpPr>
            <a:spLocks noGrp="1"/>
          </p:cNvSpPr>
          <p:nvPr>
            <p:ph sz="half" idx="1"/>
          </p:nvPr>
        </p:nvSpPr>
        <p:spPr/>
        <p:txBody>
          <a:bodyPr>
            <a:normAutofit/>
          </a:bodyPr>
          <a:lstStyle/>
          <a:p>
            <a:pPr>
              <a:buNone/>
            </a:pPr>
            <a:r>
              <a:rPr lang="nl-NL" dirty="0" smtClean="0"/>
              <a:t>Bedenk meerdere manieren om de populariteit van Nederlandse ‘rappers’ bij leerlingen van het voortgezet onderwijs te operationaliseren. Beperk je tot een globale manier om de populariteit vast te stellen.</a:t>
            </a:r>
            <a:endParaRPr lang="nl-NL" dirty="0"/>
          </a:p>
          <a:p>
            <a:pPr>
              <a:buNone/>
            </a:pPr>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7</a:t>
            </a:fld>
            <a:endParaRPr lang="nl-NL"/>
          </a:p>
        </p:txBody>
      </p:sp>
    </p:spTree>
    <p:extLst>
      <p:ext uri="{BB962C8B-B14F-4D97-AF65-F5344CB8AC3E}">
        <p14:creationId xmlns:p14="http://schemas.microsoft.com/office/powerpoint/2010/main" val="264267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vragenlijst (enquête)</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FAC564-CC80-48C0-B4D9-2A799CB1A585}" type="slidenum">
              <a:rPr lang="nl-NL" smtClean="0">
                <a:solidFill>
                  <a:prstClr val="white"/>
                </a:solidFill>
              </a:rPr>
              <a:pPr>
                <a:defRPr/>
              </a:pPr>
              <a:t>8</a:t>
            </a:fld>
            <a:endParaRPr lang="nl-NL">
              <a:solidFill>
                <a:prstClr val="white"/>
              </a:solidFill>
            </a:endParaRPr>
          </a:p>
        </p:txBody>
      </p:sp>
    </p:spTree>
    <p:extLst>
      <p:ext uri="{BB962C8B-B14F-4D97-AF65-F5344CB8AC3E}">
        <p14:creationId xmlns:p14="http://schemas.microsoft.com/office/powerpoint/2010/main" val="223297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antwoordmogelijkheden</a:t>
            </a:r>
            <a:endParaRPr lang="en-US" dirty="0"/>
          </a:p>
        </p:txBody>
      </p:sp>
      <p:sp>
        <p:nvSpPr>
          <p:cNvPr id="7" name="Tijdelijke aanduiding voor inhoud 6"/>
          <p:cNvSpPr>
            <a:spLocks noGrp="1"/>
          </p:cNvSpPr>
          <p:nvPr>
            <p:ph sz="half" idx="1"/>
          </p:nvPr>
        </p:nvSpPr>
        <p:spPr/>
        <p:txBody>
          <a:bodyPr>
            <a:normAutofit/>
          </a:bodyPr>
          <a:lstStyle/>
          <a:p>
            <a:pPr marL="342900" indent="-342900">
              <a:buFont typeface="Wingdings" panose="05000000000000000000" pitchFamily="2" charset="2"/>
              <a:buChar char="§"/>
            </a:pPr>
            <a:r>
              <a:rPr lang="nl-NL" dirty="0" smtClean="0"/>
              <a:t>Open vragen</a:t>
            </a:r>
          </a:p>
          <a:p>
            <a:pPr marL="342900" indent="-342900">
              <a:buFont typeface="Wingdings" panose="05000000000000000000" pitchFamily="2" charset="2"/>
              <a:buChar char="§"/>
            </a:pPr>
            <a:r>
              <a:rPr lang="nl-NL" dirty="0" smtClean="0"/>
              <a:t>Gesloten vragen</a:t>
            </a:r>
          </a:p>
          <a:p>
            <a:pPr marL="971550" lvl="1" indent="-342900">
              <a:buFont typeface="Wingdings" panose="05000000000000000000" pitchFamily="2" charset="2"/>
              <a:buChar char="§"/>
            </a:pPr>
            <a:r>
              <a:rPr lang="nl-NL" dirty="0" smtClean="0"/>
              <a:t>Tweekeuze</a:t>
            </a:r>
          </a:p>
          <a:p>
            <a:pPr marL="971550" lvl="1" indent="-342900">
              <a:buFont typeface="Wingdings" panose="05000000000000000000" pitchFamily="2" charset="2"/>
              <a:buChar char="§"/>
            </a:pPr>
            <a:r>
              <a:rPr lang="nl-NL" dirty="0" smtClean="0"/>
              <a:t>Beoordelingsschaal</a:t>
            </a:r>
          </a:p>
          <a:p>
            <a:pPr marL="1239838" lvl="2" indent="-342900">
              <a:buFont typeface="Wingdings" panose="05000000000000000000" pitchFamily="2" charset="2"/>
              <a:buChar char="§"/>
            </a:pPr>
            <a:r>
              <a:rPr lang="nl-NL" dirty="0" smtClean="0"/>
              <a:t>Instemming</a:t>
            </a:r>
          </a:p>
          <a:p>
            <a:pPr marL="1239838" lvl="2" indent="-342900">
              <a:buFont typeface="Wingdings" panose="05000000000000000000" pitchFamily="2" charset="2"/>
              <a:buChar char="§"/>
            </a:pPr>
            <a:r>
              <a:rPr lang="nl-NL" dirty="0" smtClean="0"/>
              <a:t>Frequentie</a:t>
            </a:r>
          </a:p>
          <a:p>
            <a:pPr marL="1239838" lvl="2" indent="-342900">
              <a:buFont typeface="Wingdings" panose="05000000000000000000" pitchFamily="2" charset="2"/>
              <a:buChar char="§"/>
            </a:pPr>
            <a:r>
              <a:rPr lang="nl-NL" dirty="0" smtClean="0"/>
              <a:t>Intensiteit</a:t>
            </a:r>
          </a:p>
          <a:p>
            <a:endParaRPr lang="nl-NL" dirty="0" smtClean="0"/>
          </a:p>
        </p:txBody>
      </p:sp>
      <p:sp>
        <p:nvSpPr>
          <p:cNvPr id="17412" name="Tijdelijke aanduiding voor dianummer 3"/>
          <p:cNvSpPr>
            <a:spLocks noGrp="1"/>
          </p:cNvSpPr>
          <p:nvPr>
            <p:ph type="sldNum" sz="quarter" idx="11"/>
          </p:nvPr>
        </p:nvSpPr>
        <p:spPr bwMode="auto">
          <a:noFill/>
          <a:ln>
            <a:miter lim="800000"/>
            <a:headEnd/>
            <a:tailEnd/>
          </a:ln>
        </p:spPr>
        <p:txBody>
          <a:bodyPr/>
          <a:lstStyle/>
          <a:p>
            <a:fld id="{94E4B49E-4D6B-F147-BC93-3C8DD3D68EB8}" type="slidenum">
              <a:rPr lang="nl-NL"/>
              <a:pPr/>
              <a:t>9</a:t>
            </a:fld>
            <a:endParaRPr lang="nl-NL"/>
          </a:p>
        </p:txBody>
      </p:sp>
    </p:spTree>
    <p:extLst>
      <p:ext uri="{BB962C8B-B14F-4D97-AF65-F5344CB8AC3E}">
        <p14:creationId xmlns:p14="http://schemas.microsoft.com/office/powerpoint/2010/main" val="243759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hva.nl_huisstijl_bestanden_hva-algeme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potx" id="{81D8A9B7-A57E-4328-801F-46C38594F313}" vid="{F81F6DA7-3D67-45AF-BA39-5448C645CA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888833d0-d734-4f31-a3dd-9e9319213881">Studiemateriaal</Category>
    <PublishingExpirationDate xmlns="http://schemas.microsoft.com/sharepoint/v3" xsi:nil="true"/>
    <PublishingStartDate xmlns="http://schemas.microsoft.com/sharepoint/v3" xsi:nil="true"/>
    <Notes0 xmlns="888833d0-d734-4f31-a3dd-9e93192138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28A9BB90CFDA4CBA161D6A4C515890" ma:contentTypeVersion="3" ma:contentTypeDescription="Een nieuw document maken." ma:contentTypeScope="" ma:versionID="c418ee6c165f6d2981f43a39da3a6cb9">
  <xsd:schema xmlns:xsd="http://www.w3.org/2001/XMLSchema" xmlns:xs="http://www.w3.org/2001/XMLSchema" xmlns:p="http://schemas.microsoft.com/office/2006/metadata/properties" xmlns:ns1="http://schemas.microsoft.com/sharepoint/v3" xmlns:ns2="888833d0-d734-4f31-a3dd-9e9319213881" targetNamespace="http://schemas.microsoft.com/office/2006/metadata/properties" ma:root="true" ma:fieldsID="b26140b2afff5cb5758261628546e805" ns1:_="" ns2:_="">
    <xsd:import namespace="http://schemas.microsoft.com/sharepoint/v3"/>
    <xsd:import namespace="888833d0-d734-4f31-a3dd-9e9319213881"/>
    <xsd:element name="properties">
      <xsd:complexType>
        <xsd:sequence>
          <xsd:element name="documentManagement">
            <xsd:complexType>
              <xsd:all>
                <xsd:element ref="ns1:PublishingStartDate" minOccurs="0"/>
                <xsd:element ref="ns1:PublishingExpirationDate" minOccurs="0"/>
                <xsd:element ref="ns2:Category"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8833d0-d734-4f31-a3dd-9e9319213881" elementFormDefault="qualified">
    <xsd:import namespace="http://schemas.microsoft.com/office/2006/documentManagement/types"/>
    <xsd:import namespace="http://schemas.microsoft.com/office/infopath/2007/PartnerControls"/>
    <xsd:element name="Category" ma:index="10" nillable="true" ma:displayName="Categorie" ma:default="Studiemateriaal" ma:internalName="Category">
      <xsd:simpleType>
        <xsd:union memberTypes="dms:Text">
          <xsd:simpleType>
            <xsd:restriction base="dms:Choice">
              <xsd:enumeration value="Handleidingen"/>
              <xsd:enumeration value="Opdrachten"/>
              <xsd:enumeration value="Presentaties"/>
              <xsd:enumeration value="Studiemateriaal"/>
            </xsd:restriction>
          </xsd:simpleType>
        </xsd:union>
      </xsd:simpleType>
    </xsd:element>
    <xsd:element name="Notes0" ma:index="11" nillable="true" ma:displayName="Notiti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A3ECC-5823-43D4-96FB-BCBEB3966C1C}">
  <ds:schemaRefs>
    <ds:schemaRef ds:uri="http://schemas.microsoft.com/sharepoint/v3/contenttype/forms"/>
  </ds:schemaRefs>
</ds:datastoreItem>
</file>

<file path=customXml/itemProps2.xml><?xml version="1.0" encoding="utf-8"?>
<ds:datastoreItem xmlns:ds="http://schemas.openxmlformats.org/officeDocument/2006/customXml" ds:itemID="{5D3F8E60-B9E7-4A7B-BC52-C6D5076942A0}">
  <ds:schemaRefs>
    <ds:schemaRef ds:uri="http://schemas.microsoft.com/office/2006/metadata/properties"/>
    <ds:schemaRef ds:uri="http://purl.org/dc/term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888833d0-d734-4f31-a3dd-9e9319213881"/>
    <ds:schemaRef ds:uri="http://schemas.microsoft.com/sharepoint/v3"/>
  </ds:schemaRefs>
</ds:datastoreItem>
</file>

<file path=customXml/itemProps3.xml><?xml version="1.0" encoding="utf-8"?>
<ds:datastoreItem xmlns:ds="http://schemas.openxmlformats.org/officeDocument/2006/customXml" ds:itemID="{DB2CD5B7-85B0-490C-8916-B5858EA38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8833d0-d734-4f31-a3dd-9e9319213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973</TotalTime>
  <Words>668</Words>
  <Application>Microsoft Office PowerPoint</Application>
  <PresentationFormat>Breedbeeld</PresentationFormat>
  <Paragraphs>147</Paragraphs>
  <Slides>17</Slides>
  <Notes>1</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17</vt:i4>
      </vt:variant>
    </vt:vector>
  </HeadingPairs>
  <TitlesOfParts>
    <vt:vector size="28" baseType="lpstr">
      <vt:lpstr>MS PGothic</vt:lpstr>
      <vt:lpstr>MS PGothic</vt:lpstr>
      <vt:lpstr>SimSun</vt:lpstr>
      <vt:lpstr>Arial</vt:lpstr>
      <vt:lpstr>Calibri</vt:lpstr>
      <vt:lpstr>Calibri Light</vt:lpstr>
      <vt:lpstr>Tahoma</vt:lpstr>
      <vt:lpstr>Times New Roman</vt:lpstr>
      <vt:lpstr>Wingdings</vt:lpstr>
      <vt:lpstr>Office Theme</vt:lpstr>
      <vt:lpstr>www.hva.nl_huisstijl_bestanden_hva-algemeen</vt:lpstr>
      <vt:lpstr>PowerPoint-presentatie</vt:lpstr>
      <vt:lpstr>Verzamelen van gegevens</vt:lpstr>
      <vt:lpstr>Kwantitatief vs kwalitatief</vt:lpstr>
      <vt:lpstr>Opdracht: Welke methode past het beste bij de onderzoeksvraag? </vt:lpstr>
      <vt:lpstr>Operationaliseren</vt:lpstr>
      <vt:lpstr>Operationaliseren</vt:lpstr>
      <vt:lpstr>Opdracht</vt:lpstr>
      <vt:lpstr>De vragenlijst (enquête)</vt:lpstr>
      <vt:lpstr>antwoordmogelijkheden</vt:lpstr>
      <vt:lpstr>Opdracht: welke mankementen hebben de vragen en de anwoordformats?</vt:lpstr>
      <vt:lpstr>antwoordmogelijkheden</vt:lpstr>
      <vt:lpstr>Opdracht: wat gaat er niet goed in de vRAGENLIJST?</vt:lpstr>
      <vt:lpstr>Vragenlijst als onderzoeksinstrument: van kernbegrip naar items</vt:lpstr>
      <vt:lpstr>Motivatie</vt:lpstr>
      <vt:lpstr>Motivatie</vt:lpstr>
      <vt:lpstr>Opdracht: Maak de verkorte ILS Welke items horen bij welke leerstijl?</vt:lpstr>
      <vt:lpstr>Antwoorden</vt:lpstr>
    </vt:vector>
  </TitlesOfParts>
  <Company>Hogeschool van Amsterdam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Kragten</dc:creator>
  <cp:lastModifiedBy>R.C.J. Ruijken</cp:lastModifiedBy>
  <cp:revision>117</cp:revision>
  <dcterms:created xsi:type="dcterms:W3CDTF">2015-09-14T07:58:05Z</dcterms:created>
  <dcterms:modified xsi:type="dcterms:W3CDTF">2016-05-12T14:12:19Z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0x010100D628A9BB90CFDA4CBA161D6A4C515890</vt:lpwstr>
  </property>
</Properties>
</file>